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JS/u3cdczYdNNrXI7BeEg==" hashData="ugvl8SSZAqjcH+1b7QTKnZ7D8F0G6nFzWOFeoKYd3n0nLWEpcDb5HAko59f59EY+SOTo9NB95O8wLn5VJsuPc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01/10/2018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D51B2-5230-42C6-B76F-4D9B01BE70D0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C54BC-5641-4D63-B41A-499F91D4398A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BE71-DD3B-405B-AB51-D168BCA0B919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134BE-5BA1-40F2-924B-D98CFA400A92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6DB5-55F5-495F-9D56-579B154F1C90}" type="datetime1">
              <a:rPr lang="fr-FR" smtClean="0"/>
              <a:t>01/10/2018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DD51-14F4-4910-82BA-C11F10D39119}" type="datetime1">
              <a:rPr lang="fr-FR" smtClean="0"/>
              <a:t>01/10/2018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FFA5-EF24-4D16-9DC3-B36C84BBFEC4}" type="datetime1">
              <a:rPr lang="fr-FR" smtClean="0"/>
              <a:t>01/10/2018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A425-AE5E-4226-8F0B-2AEA9BB50E06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7F8-2235-4842-9182-313AB1EFBF43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2CC6-C4A0-458F-8F77-0974B9A308BB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CCD7E-33B3-4B5A-BB77-81A7BDE04991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C97FF-7B3F-4DBE-95B7-F8AB49F2283F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9E4315-8E95-4DF2-A6EB-A6603E14AE7B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58033" y="5956543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2" y="1508117"/>
            <a:ext cx="7389543" cy="38417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27451" y="14793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75355" y="3852888"/>
            <a:ext cx="643714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N° 1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  <p:sndAc>
          <p:stSnd>
            <p:snd r:embed="rId2" name="5417_valavie(3)_001.wav"/>
          </p:stSnd>
        </p:sndAc>
      </p:transition>
    </mc:Choice>
    <mc:Fallback>
      <p:transition spd="slow" advTm="6000">
        <p:fade/>
        <p:sndAc>
          <p:stSnd>
            <p:snd r:embed="rId2" name="5417_valavie(3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362353F-23FF-403B-9F14-DADB2FFB1A01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457" y="1477969"/>
            <a:ext cx="6126480" cy="3938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AE2CAEE-476C-43EF-A102-19A08EA31C83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507126"/>
            <a:ext cx="4528457" cy="3958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46CFC02-048E-4067-B186-26BC0A16279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5436" y="1498904"/>
            <a:ext cx="7394770" cy="3869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08E4169-FAF9-4BE2-BF29-1E7AFB4BDA59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2652" y="1491272"/>
            <a:ext cx="5734594" cy="3932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984" y="1464128"/>
            <a:ext cx="4348842" cy="3943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9311" y="1498904"/>
            <a:ext cx="7394770" cy="3869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3383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4376" y="1495904"/>
            <a:ext cx="7471955" cy="3913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2257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783" y="1496422"/>
            <a:ext cx="5159827" cy="39159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3054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528354"/>
            <a:ext cx="6635931" cy="3888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089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154" y="1557370"/>
            <a:ext cx="5447211" cy="3841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41600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9310" y="1476102"/>
            <a:ext cx="7438339" cy="3892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2412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6972" y="1491342"/>
            <a:ext cx="5172892" cy="3995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8548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3647" y="1512172"/>
            <a:ext cx="5969724" cy="3922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696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9E4315-8E95-4DF2-A6EB-A6603E14AE7B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3764" y="5956543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2" y="1508117"/>
            <a:ext cx="7389543" cy="38417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27451" y="14793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09290" y="3852888"/>
            <a:ext cx="436927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32485" y="875765"/>
            <a:ext cx="27270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C’était:</a:t>
            </a:r>
            <a:endParaRPr lang="fr-FR" sz="72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908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119</Words>
  <Application>Microsoft Office PowerPoint</Application>
  <PresentationFormat>Grand écran</PresentationFormat>
  <Paragraphs>50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11</cp:revision>
  <dcterms:created xsi:type="dcterms:W3CDTF">2018-08-09T22:33:17Z</dcterms:created>
  <dcterms:modified xsi:type="dcterms:W3CDTF">2018-10-01T17:10:49Z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