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67" r:id="rId5"/>
    <p:sldId id="264" r:id="rId6"/>
    <p:sldId id="269" r:id="rId7"/>
    <p:sldId id="270" r:id="rId8"/>
    <p:sldId id="271" r:id="rId9"/>
    <p:sldId id="272" r:id="rId10"/>
    <p:sldId id="273" r:id="rId11"/>
    <p:sldId id="274" r:id="rId12"/>
    <p:sldId id="268" r:id="rId13"/>
    <p:sldId id="266" r:id="rId14"/>
    <p:sldId id="265" r:id="rId15"/>
    <p:sldId id="262" r:id="rId16"/>
    <p:sldId id="259" r:id="rId17"/>
    <p:sldId id="260" r:id="rId18"/>
    <p:sldId id="261" r:id="rId19"/>
    <p:sldId id="276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bB+e5tP2qHAYgNwcADzFg==" hashData="urV9YdofvYhY3u4RVJL9xq+i27jMWrN/ko7pRxHko7GWhgYRIPh1QXWlsaKNX63xp3/QUEtLHvLiUCdnscFK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23/03/2019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7528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7222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765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30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574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1099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721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5577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6421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05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200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6585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1186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4878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9844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092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6670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9134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23/03/2019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23/03/2019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23/03/2019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67408" y="1277912"/>
            <a:ext cx="11607475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atin typeface="Brush Script MT" panose="03060802040406070304" pitchFamily="66" charset="0"/>
              </a:rPr>
              <a:t>  33 </a:t>
            </a:r>
            <a:r>
              <a:rPr lang="fr-FR" sz="13800" b="1" dirty="0" smtClean="0">
                <a:latin typeface="Brush Script MT" panose="03060802040406070304" pitchFamily="66" charset="0"/>
              </a:rPr>
              <a:t>photos ? </a:t>
            </a:r>
            <a:r>
              <a:rPr lang="fr-FR" sz="13800" b="1" dirty="0" smtClean="0">
                <a:latin typeface="Brush Script MT" panose="03060802040406070304" pitchFamily="66" charset="0"/>
              </a:rPr>
              <a:t>?</a:t>
            </a: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Par Lande N° 2 </a:t>
            </a:r>
            <a:endParaRPr lang="fr-FR" sz="13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  <p:sndAc>
          <p:stSnd loop="1">
            <p:snd r:embed="rId3" name="1balade au hameau de la reine à VersaillesN°1  lande_001.wav"/>
          </p:stSnd>
        </p:sndAc>
      </p:transition>
    </mc:Choice>
    <mc:Fallback>
      <p:transition spd="slow" advTm="13000">
        <p:circle/>
        <p:sndAc>
          <p:stSnd loop="1">
            <p:snd r:embed="rId3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5330" y="728260"/>
            <a:ext cx="11642931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>
                <a:latin typeface="Brush Script MT" panose="03060802040406070304" pitchFamily="66" charset="0"/>
              </a:rPr>
              <a:t>33 photos de personnes </a:t>
            </a:r>
            <a:endParaRPr lang="fr-FR" sz="11500" b="1" dirty="0" smtClean="0">
              <a:latin typeface="Brush Script MT" panose="03060802040406070304" pitchFamily="66" charset="0"/>
            </a:endParaRP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pour </a:t>
            </a:r>
            <a:r>
              <a:rPr lang="fr-FR" sz="11500" b="1" dirty="0">
                <a:latin typeface="Brush Script MT" panose="03060802040406070304" pitchFamily="66" charset="0"/>
              </a:rPr>
              <a:t>qui statue </a:t>
            </a:r>
            <a:r>
              <a:rPr lang="fr-FR" sz="11500" b="1" dirty="0" smtClean="0">
                <a:latin typeface="Brush Script MT" panose="03060802040406070304" pitchFamily="66" charset="0"/>
              </a:rPr>
              <a:t>rime</a:t>
            </a:r>
          </a:p>
          <a:p>
            <a:r>
              <a:rPr lang="fr-FR" sz="11500" b="1" dirty="0" smtClean="0">
                <a:latin typeface="Brush Script MT" panose="03060802040406070304" pitchFamily="66" charset="0"/>
              </a:rPr>
              <a:t> </a:t>
            </a:r>
            <a:r>
              <a:rPr lang="fr-FR" sz="11500" b="1" dirty="0">
                <a:latin typeface="Brush Script MT" panose="03060802040406070304" pitchFamily="66" charset="0"/>
              </a:rPr>
              <a:t>avec cul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985" r="1681"/>
          <a:stretch/>
        </p:blipFill>
        <p:spPr>
          <a:xfrm>
            <a:off x="4412974" y="662608"/>
            <a:ext cx="3684104" cy="5583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545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384" y="632566"/>
            <a:ext cx="4439478" cy="5643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7685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113" y="674107"/>
            <a:ext cx="7659757" cy="5587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11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375" y="702365"/>
            <a:ext cx="4521194" cy="5531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668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09" y="649599"/>
            <a:ext cx="7726017" cy="5626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4437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8226" y="683648"/>
            <a:ext cx="9329531" cy="5553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477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2644" y="618624"/>
            <a:ext cx="4346714" cy="56207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8484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6486" y="643735"/>
            <a:ext cx="4244010" cy="5653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341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9066" y="670162"/>
            <a:ext cx="3733867" cy="560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811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5652" y="688236"/>
            <a:ext cx="4177748" cy="556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241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6" y="689114"/>
            <a:ext cx="8334857" cy="5559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232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103" y="643860"/>
            <a:ext cx="7779027" cy="5637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42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69820" y="675861"/>
            <a:ext cx="7317519" cy="55394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230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750" r="895" b="3423"/>
          <a:stretch/>
        </p:blipFill>
        <p:spPr>
          <a:xfrm>
            <a:off x="2047875" y="622852"/>
            <a:ext cx="8023777" cy="5632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3994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3948" y="584775"/>
            <a:ext cx="3666148" cy="5716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950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2157" y="689112"/>
            <a:ext cx="4150584" cy="5529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2869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103" y="672672"/>
            <a:ext cx="7739271" cy="5608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1246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78700" y="584775"/>
            <a:ext cx="8103500" cy="61093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33 photos ? ?</a:t>
            </a: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  Par Lande </a:t>
            </a:r>
            <a:endParaRPr lang="fr-FR" sz="13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68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350</Words>
  <Application>Microsoft Office PowerPoint</Application>
  <PresentationFormat>Grand écran</PresentationFormat>
  <Paragraphs>108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2019-02-26T12:55:36Z</dcterms:created>
  <dcterms:modified xsi:type="dcterms:W3CDTF">2019-03-23T20:00:27Z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