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67" r:id="rId5"/>
    <p:sldId id="264" r:id="rId6"/>
    <p:sldId id="269" r:id="rId7"/>
    <p:sldId id="270" r:id="rId8"/>
    <p:sldId id="271" r:id="rId9"/>
    <p:sldId id="272" r:id="rId10"/>
    <p:sldId id="273" r:id="rId11"/>
    <p:sldId id="274" r:id="rId12"/>
    <p:sldId id="268" r:id="rId13"/>
    <p:sldId id="266" r:id="rId14"/>
    <p:sldId id="265" r:id="rId15"/>
    <p:sldId id="262" r:id="rId16"/>
    <p:sldId id="259" r:id="rId17"/>
    <p:sldId id="260" r:id="rId18"/>
    <p:sldId id="261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zPBlJ1H9pTCZv0iJVn8gQ==" hashData="AKXnBuOvi963K9D8RaatOOtBNeUpaxo9QNB8gxoQCpWfOrqqcbK3RTEvJL/Sdl1HCHwm8q4fEaxRFQkG/yCL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23/03/2019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7528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7222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765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301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574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099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721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5577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6421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05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2002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6585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1186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4878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9844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092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9134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23/03/2019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23/03/2019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23/03/2019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44250" y="1281196"/>
            <a:ext cx="8103500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>
                <a:latin typeface="Brush Script MT" panose="03060802040406070304" pitchFamily="66" charset="0"/>
              </a:rPr>
              <a:t>33 </a:t>
            </a:r>
            <a:r>
              <a:rPr lang="fr-FR" sz="13800" b="1" dirty="0" smtClean="0">
                <a:latin typeface="Brush Script MT" panose="03060802040406070304" pitchFamily="66" charset="0"/>
              </a:rPr>
              <a:t>photos ? ?</a:t>
            </a: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 Par Lande </a:t>
            </a:r>
            <a:endParaRPr lang="fr-FR" sz="13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  <p:sndAc>
          <p:stSnd loop="1">
            <p:snd r:embed="rId3" name="1balade au hameau de la reine à VersaillesN°1  lande_001.wav"/>
          </p:stSnd>
        </p:sndAc>
      </p:transition>
    </mc:Choice>
    <mc:Fallback>
      <p:transition spd="slow" advTm="12000">
        <p:circle/>
        <p:sndAc>
          <p:stSnd loop="1">
            <p:snd r:embed="rId3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5330" y="728260"/>
            <a:ext cx="11642931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>
                <a:latin typeface="Brush Script MT" panose="03060802040406070304" pitchFamily="66" charset="0"/>
              </a:rPr>
              <a:t>33 photos de personnes </a:t>
            </a:r>
            <a:endParaRPr lang="fr-FR" sz="11500" b="1" dirty="0" smtClean="0">
              <a:latin typeface="Brush Script MT" panose="03060802040406070304" pitchFamily="66" charset="0"/>
            </a:endParaRPr>
          </a:p>
          <a:p>
            <a:r>
              <a:rPr lang="fr-FR" sz="11500" b="1" dirty="0" smtClean="0">
                <a:latin typeface="Brush Script MT" panose="03060802040406070304" pitchFamily="66" charset="0"/>
              </a:rPr>
              <a:t>pour </a:t>
            </a:r>
            <a:r>
              <a:rPr lang="fr-FR" sz="11500" b="1" dirty="0">
                <a:latin typeface="Brush Script MT" panose="03060802040406070304" pitchFamily="66" charset="0"/>
              </a:rPr>
              <a:t>qui statue </a:t>
            </a:r>
            <a:r>
              <a:rPr lang="fr-FR" sz="11500" b="1" dirty="0" smtClean="0">
                <a:latin typeface="Brush Script MT" panose="03060802040406070304" pitchFamily="66" charset="0"/>
              </a:rPr>
              <a:t>rime</a:t>
            </a:r>
          </a:p>
          <a:p>
            <a:r>
              <a:rPr lang="fr-FR" sz="11500" b="1" dirty="0" smtClean="0">
                <a:latin typeface="Brush Script MT" panose="03060802040406070304" pitchFamily="66" charset="0"/>
              </a:rPr>
              <a:t> </a:t>
            </a:r>
            <a:r>
              <a:rPr lang="fr-FR" sz="11500" b="1" dirty="0">
                <a:latin typeface="Brush Script MT" panose="03060802040406070304" pitchFamily="66" charset="0"/>
              </a:rPr>
              <a:t>avec cul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071" y="687792"/>
            <a:ext cx="5138530" cy="5601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545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2383" y="668089"/>
            <a:ext cx="7447721" cy="5581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7685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953" y="689014"/>
            <a:ext cx="6149075" cy="55630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11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791" y="689113"/>
            <a:ext cx="8554580" cy="55353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668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689112"/>
            <a:ext cx="3629819" cy="55220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4437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1583" y="689113"/>
            <a:ext cx="5024927" cy="5550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477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392" y="616389"/>
            <a:ext cx="7434470" cy="5615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8484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052" y="650466"/>
            <a:ext cx="5393635" cy="5626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341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684833"/>
            <a:ext cx="8454887" cy="5540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811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8904" y="584775"/>
            <a:ext cx="4230783" cy="5666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241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633412"/>
            <a:ext cx="8096250" cy="5591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232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4806" y="694324"/>
            <a:ext cx="3912759" cy="5568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42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8904" y="688236"/>
            <a:ext cx="4164496" cy="5547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230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9131" y="658157"/>
            <a:ext cx="7474226" cy="5601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399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391" y="648225"/>
            <a:ext cx="7421218" cy="5561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950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584775"/>
            <a:ext cx="8527204" cy="56580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2869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78700" y="584775"/>
            <a:ext cx="8103500" cy="61093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33 photos ? ?</a:t>
            </a: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  Par Lande </a:t>
            </a:r>
            <a:endParaRPr lang="fr-FR" sz="13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68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331</Words>
  <Application>Microsoft Office PowerPoint</Application>
  <PresentationFormat>Grand écran</PresentationFormat>
  <Paragraphs>103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2019-02-26T12:55:36Z</dcterms:created>
  <dcterms:modified xsi:type="dcterms:W3CDTF">2019-03-23T19:38:05Z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