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PqtblY7ziqMMQfG80waHg==" hashData="DfrZ+Zk78/IcRSjSR7yhY8LArlkz9mIIJfI2aDa5GGJviPRocgccifj1unF9gXb5On+n/CIuwoufKtJCJEY7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20/05/2019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23733005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3869706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20/05/2019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20/05/2019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20/05/2019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20/05/2019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20/05/2019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20/05/2019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011222"/>
            <a:ext cx="10139543" cy="2862322"/>
          </a:xfrm>
          <a:prstGeom prst="rect">
            <a:avLst/>
          </a:prstGeom>
        </p:spPr>
        <p:txBody>
          <a:bodyPr wrap="square">
            <a:spAutoFit/>
          </a:bodyPr>
          <a:lstStyle/>
          <a:p>
            <a:r>
              <a:rPr lang="fr-FR" sz="6000" b="1" dirty="0" smtClean="0">
                <a:latin typeface="Brush Script MT" panose="03060802040406070304" pitchFamily="66" charset="0"/>
              </a:rPr>
              <a:t>     25 </a:t>
            </a:r>
            <a:r>
              <a:rPr lang="fr-FR" sz="6000" b="1" dirty="0">
                <a:latin typeface="Brush Script MT" panose="03060802040406070304" pitchFamily="66" charset="0"/>
              </a:rPr>
              <a:t>ponts qui vous feront </a:t>
            </a:r>
            <a:r>
              <a:rPr lang="fr-FR" sz="6000" b="1" dirty="0" smtClean="0">
                <a:latin typeface="Brush Script MT" panose="03060802040406070304" pitchFamily="66" charset="0"/>
              </a:rPr>
              <a:t>froid</a:t>
            </a:r>
          </a:p>
          <a:p>
            <a:r>
              <a:rPr lang="fr-FR" sz="6000" b="1" dirty="0" smtClean="0">
                <a:latin typeface="Brush Script MT" panose="03060802040406070304" pitchFamily="66" charset="0"/>
              </a:rPr>
              <a:t>                </a:t>
            </a:r>
            <a:r>
              <a:rPr lang="fr-FR" sz="6000" b="1" dirty="0">
                <a:latin typeface="Brush Script MT" panose="03060802040406070304" pitchFamily="66" charset="0"/>
              </a:rPr>
              <a:t>dans le dos </a:t>
            </a:r>
            <a:r>
              <a:rPr lang="fr-FR" sz="6000" b="1" dirty="0" smtClean="0">
                <a:latin typeface="Brush Script MT" panose="03060802040406070304" pitchFamily="66" charset="0"/>
              </a:rPr>
              <a:t>!</a:t>
            </a:r>
          </a:p>
          <a:p>
            <a:r>
              <a:rPr lang="fr-FR" sz="6000" b="1" dirty="0">
                <a:latin typeface="Brush Script MT" panose="03060802040406070304" pitchFamily="66" charset="0"/>
              </a:rPr>
              <a:t> </a:t>
            </a:r>
            <a:r>
              <a:rPr lang="fr-FR" sz="6000" b="1" dirty="0" smtClean="0">
                <a:latin typeface="Brush Script MT" panose="03060802040406070304" pitchFamily="66" charset="0"/>
              </a:rPr>
              <a:t>            par Lande  N° </a:t>
            </a:r>
            <a:r>
              <a:rPr lang="fr-FR" sz="6000" b="1" dirty="0" smtClean="0">
                <a:latin typeface="Brush Script MT" panose="03060802040406070304" pitchFamily="66" charset="0"/>
              </a:rPr>
              <a:t>2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Jolis paysages .. 22 03 2011_001.wav"/>
          </p:stSnd>
        </p:sndAc>
      </p:transition>
    </mc:Choice>
    <mc:Fallback>
      <p:transition spd="slow" advTm="13000">
        <p:circle/>
        <p:sndAc>
          <p:stSnd loop="1">
            <p:snd r:embed="rId3" name="Jolis paysages .. 22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566712" y="1009641"/>
            <a:ext cx="9055100" cy="4832092"/>
          </a:xfrm>
          <a:prstGeom prst="rect">
            <a:avLst/>
          </a:prstGeom>
        </p:spPr>
        <p:txBody>
          <a:bodyPr wrap="square">
            <a:spAutoFit/>
          </a:bodyPr>
          <a:lstStyle/>
          <a:p>
            <a:r>
              <a:rPr lang="fr-FR" sz="4400" b="1" dirty="0">
                <a:latin typeface="Brush Script MT" panose="03060802040406070304" pitchFamily="66" charset="0"/>
              </a:rPr>
              <a:t>Comme disait notre groupe préféré </a:t>
            </a:r>
            <a:r>
              <a:rPr lang="fr-FR" sz="4400" b="1" dirty="0" err="1">
                <a:latin typeface="Brush Script MT" panose="03060802040406070304" pitchFamily="66" charset="0"/>
              </a:rPr>
              <a:t>Sexion</a:t>
            </a:r>
            <a:r>
              <a:rPr lang="fr-FR" sz="4400" b="1" dirty="0">
                <a:latin typeface="Brush Script MT" panose="03060802040406070304" pitchFamily="66" charset="0"/>
              </a:rPr>
              <a:t> D’assaut « Le pont qui mène au succès est un pont fragile. » En tout cas, on sait pas si la réussite se trouve au bout de ces ponts flippants, mais on espère pas. Voici, une compil de tous les endroits que vous n’aurez absolument pas envie de traverser. Bonne route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9" name="Image 8"/>
          <p:cNvPicPr>
            <a:picLocks noChangeAspect="1"/>
          </p:cNvPicPr>
          <p:nvPr/>
        </p:nvPicPr>
        <p:blipFill>
          <a:blip r:embed="rId4"/>
          <a:stretch>
            <a:fillRect/>
          </a:stretch>
        </p:blipFill>
        <p:spPr>
          <a:xfrm>
            <a:off x="898529" y="635001"/>
            <a:ext cx="10339617" cy="5618058"/>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9" name="Image 8"/>
          <p:cNvPicPr>
            <a:picLocks noChangeAspect="1"/>
          </p:cNvPicPr>
          <p:nvPr/>
        </p:nvPicPr>
        <p:blipFill>
          <a:blip r:embed="rId4"/>
          <a:stretch>
            <a:fillRect/>
          </a:stretch>
        </p:blipFill>
        <p:spPr>
          <a:xfrm>
            <a:off x="1015830" y="664031"/>
            <a:ext cx="10160339" cy="5529938"/>
          </a:xfrm>
          <a:prstGeom prst="rect">
            <a:avLst/>
          </a:prstGeom>
          <a:effectLst>
            <a:softEdge rad="127000"/>
          </a:effectLst>
        </p:spPr>
      </p:pic>
      <p:sp>
        <p:nvSpPr>
          <p:cNvPr id="10" name="Rectangle 9"/>
          <p:cNvSpPr/>
          <p:nvPr/>
        </p:nvSpPr>
        <p:spPr>
          <a:xfrm>
            <a:off x="5001245" y="5721162"/>
            <a:ext cx="2189510" cy="369332"/>
          </a:xfrm>
          <a:prstGeom prst="rect">
            <a:avLst/>
          </a:prstGeom>
        </p:spPr>
        <p:txBody>
          <a:bodyPr wrap="none">
            <a:spAutoFit/>
          </a:bodyPr>
          <a:lstStyle/>
          <a:p>
            <a:r>
              <a:rPr lang="fr-FR" dirty="0"/>
              <a:t>Le </a:t>
            </a:r>
            <a:r>
              <a:rPr lang="fr-FR" dirty="0" err="1"/>
              <a:t>Seven</a:t>
            </a:r>
            <a:r>
              <a:rPr lang="fr-FR" dirty="0"/>
              <a:t> Mile Bridge </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9" name="Image 8"/>
          <p:cNvPicPr>
            <a:picLocks noChangeAspect="1"/>
          </p:cNvPicPr>
          <p:nvPr/>
        </p:nvPicPr>
        <p:blipFill>
          <a:blip r:embed="rId4"/>
          <a:stretch>
            <a:fillRect/>
          </a:stretch>
        </p:blipFill>
        <p:spPr>
          <a:xfrm>
            <a:off x="922264" y="621444"/>
            <a:ext cx="10317236" cy="5631615"/>
          </a:xfrm>
          <a:prstGeom prst="rect">
            <a:avLst/>
          </a:prstGeom>
          <a:effectLst>
            <a:softEdge rad="127000"/>
          </a:effectLst>
        </p:spPr>
      </p:pic>
      <p:sp>
        <p:nvSpPr>
          <p:cNvPr id="10" name="Rectangle 9"/>
          <p:cNvSpPr/>
          <p:nvPr/>
        </p:nvSpPr>
        <p:spPr>
          <a:xfrm>
            <a:off x="4853448" y="5720834"/>
            <a:ext cx="2485104" cy="369332"/>
          </a:xfrm>
          <a:prstGeom prst="rect">
            <a:avLst/>
          </a:prstGeom>
        </p:spPr>
        <p:txBody>
          <a:bodyPr wrap="none">
            <a:spAutoFit/>
          </a:bodyPr>
          <a:lstStyle/>
          <a:p>
            <a:r>
              <a:rPr lang="fr-FR" dirty="0"/>
              <a:t>Sunshine </a:t>
            </a:r>
            <a:r>
              <a:rPr lang="fr-FR" dirty="0" err="1"/>
              <a:t>Skyway</a:t>
            </a:r>
            <a:r>
              <a:rPr lang="fr-FR" dirty="0"/>
              <a:t> Bridge </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9" name="Image 8"/>
          <p:cNvPicPr>
            <a:picLocks noChangeAspect="1"/>
          </p:cNvPicPr>
          <p:nvPr/>
        </p:nvPicPr>
        <p:blipFill>
          <a:blip r:embed="rId4"/>
          <a:stretch>
            <a:fillRect/>
          </a:stretch>
        </p:blipFill>
        <p:spPr>
          <a:xfrm>
            <a:off x="933500" y="665848"/>
            <a:ext cx="10213658" cy="5587211"/>
          </a:xfrm>
          <a:prstGeom prst="rect">
            <a:avLst/>
          </a:prstGeom>
          <a:effectLst>
            <a:softEdge rad="127000"/>
          </a:effectLst>
        </p:spPr>
      </p:pic>
      <p:sp>
        <p:nvSpPr>
          <p:cNvPr id="10" name="Rectangle 9"/>
          <p:cNvSpPr/>
          <p:nvPr/>
        </p:nvSpPr>
        <p:spPr>
          <a:xfrm>
            <a:off x="4851941" y="864230"/>
            <a:ext cx="2488117" cy="369332"/>
          </a:xfrm>
          <a:prstGeom prst="rect">
            <a:avLst/>
          </a:prstGeom>
        </p:spPr>
        <p:txBody>
          <a:bodyPr wrap="none">
            <a:spAutoFit/>
          </a:bodyPr>
          <a:lstStyle/>
          <a:p>
            <a:r>
              <a:rPr lang="fr-FR" dirty="0"/>
              <a:t>Pont de la rivière </a:t>
            </a:r>
            <a:r>
              <a:rPr lang="fr-FR" dirty="0" err="1"/>
              <a:t>Braldu</a:t>
            </a:r>
            <a:r>
              <a:rPr lang="fr-FR" dirty="0"/>
              <a:t> </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9" name="Image 8"/>
          <p:cNvPicPr>
            <a:picLocks noChangeAspect="1"/>
          </p:cNvPicPr>
          <p:nvPr/>
        </p:nvPicPr>
        <p:blipFill>
          <a:blip r:embed="rId4"/>
          <a:stretch>
            <a:fillRect/>
          </a:stretch>
        </p:blipFill>
        <p:spPr>
          <a:xfrm>
            <a:off x="918558" y="673823"/>
            <a:ext cx="10228599" cy="5579236"/>
          </a:xfrm>
          <a:prstGeom prst="rect">
            <a:avLst/>
          </a:prstGeom>
          <a:effectLst>
            <a:softEdge rad="127000"/>
          </a:effectLst>
        </p:spPr>
      </p:pic>
      <p:sp>
        <p:nvSpPr>
          <p:cNvPr id="10" name="Rectangle 9"/>
          <p:cNvSpPr/>
          <p:nvPr/>
        </p:nvSpPr>
        <p:spPr>
          <a:xfrm>
            <a:off x="5334000" y="5803624"/>
            <a:ext cx="6096000" cy="646331"/>
          </a:xfrm>
          <a:prstGeom prst="rect">
            <a:avLst/>
          </a:prstGeom>
        </p:spPr>
        <p:txBody>
          <a:bodyPr>
            <a:spAutoFit/>
          </a:bodyPr>
          <a:lstStyle/>
          <a:p>
            <a:r>
              <a:rPr lang="fr-FR" dirty="0"/>
              <a:t>Pont </a:t>
            </a:r>
            <a:r>
              <a:rPr lang="fr-FR" dirty="0" err="1"/>
              <a:t>Konitsa</a:t>
            </a:r>
            <a:endParaRPr lang="fr-FR" dirty="0"/>
          </a:p>
          <a:p>
            <a:endParaRPr lang="fr-FR" dirty="0"/>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9" name="Image 8"/>
          <p:cNvPicPr>
            <a:picLocks noChangeAspect="1"/>
          </p:cNvPicPr>
          <p:nvPr/>
        </p:nvPicPr>
        <p:blipFill>
          <a:blip r:embed="rId4"/>
          <a:stretch>
            <a:fillRect/>
          </a:stretch>
        </p:blipFill>
        <p:spPr>
          <a:xfrm>
            <a:off x="3209924" y="638174"/>
            <a:ext cx="5772150" cy="5581650"/>
          </a:xfrm>
          <a:prstGeom prst="rect">
            <a:avLst/>
          </a:prstGeom>
          <a:effectLst>
            <a:softEdge rad="127000"/>
          </a:effectLst>
        </p:spPr>
      </p:pic>
      <p:sp>
        <p:nvSpPr>
          <p:cNvPr id="10" name="Rectangle 9"/>
          <p:cNvSpPr/>
          <p:nvPr/>
        </p:nvSpPr>
        <p:spPr>
          <a:xfrm>
            <a:off x="5074501" y="704395"/>
            <a:ext cx="2042995" cy="369332"/>
          </a:xfrm>
          <a:prstGeom prst="rect">
            <a:avLst/>
          </a:prstGeom>
        </p:spPr>
        <p:txBody>
          <a:bodyPr wrap="none">
            <a:spAutoFit/>
          </a:bodyPr>
          <a:lstStyle/>
          <a:p>
            <a:r>
              <a:rPr lang="fr-FR" dirty="0"/>
              <a:t>Pont </a:t>
            </a:r>
            <a:r>
              <a:rPr lang="fr-FR" dirty="0" err="1"/>
              <a:t>Kusma</a:t>
            </a:r>
            <a:r>
              <a:rPr lang="fr-FR" dirty="0"/>
              <a:t> – </a:t>
            </a:r>
            <a:r>
              <a:rPr lang="fr-FR" dirty="0" err="1"/>
              <a:t>Gyadi</a:t>
            </a:r>
            <a:endParaRPr lang="fr-FR" dirty="0"/>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9" name="Image 8"/>
          <p:cNvPicPr>
            <a:picLocks noChangeAspect="1"/>
          </p:cNvPicPr>
          <p:nvPr/>
        </p:nvPicPr>
        <p:blipFill>
          <a:blip r:embed="rId4"/>
          <a:stretch>
            <a:fillRect/>
          </a:stretch>
        </p:blipFill>
        <p:spPr>
          <a:xfrm>
            <a:off x="928393" y="609600"/>
            <a:ext cx="10326688" cy="5643459"/>
          </a:xfrm>
          <a:prstGeom prst="rect">
            <a:avLst/>
          </a:prstGeom>
          <a:effectLst>
            <a:softEdge rad="127000"/>
          </a:effectLst>
        </p:spPr>
      </p:pic>
      <p:sp>
        <p:nvSpPr>
          <p:cNvPr id="10" name="Rectangle 9"/>
          <p:cNvSpPr/>
          <p:nvPr/>
        </p:nvSpPr>
        <p:spPr>
          <a:xfrm>
            <a:off x="5438578" y="733550"/>
            <a:ext cx="1518044" cy="369332"/>
          </a:xfrm>
          <a:prstGeom prst="rect">
            <a:avLst/>
          </a:prstGeom>
        </p:spPr>
        <p:txBody>
          <a:bodyPr wrap="none">
            <a:spAutoFit/>
          </a:bodyPr>
          <a:lstStyle/>
          <a:p>
            <a:r>
              <a:rPr lang="fr-FR" dirty="0"/>
              <a:t>Pont du Vitim </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9" name="Image 8"/>
          <p:cNvPicPr>
            <a:picLocks noChangeAspect="1"/>
          </p:cNvPicPr>
          <p:nvPr/>
        </p:nvPicPr>
        <p:blipFill>
          <a:blip r:embed="rId4"/>
          <a:stretch>
            <a:fillRect/>
          </a:stretch>
        </p:blipFill>
        <p:spPr>
          <a:xfrm>
            <a:off x="870644" y="642316"/>
            <a:ext cx="10381555" cy="5610743"/>
          </a:xfrm>
          <a:prstGeom prst="rect">
            <a:avLst/>
          </a:prstGeom>
          <a:effectLst>
            <a:softEdge rad="127000"/>
          </a:effectLst>
        </p:spPr>
      </p:pic>
      <p:sp>
        <p:nvSpPr>
          <p:cNvPr id="10" name="Rectangle 9"/>
          <p:cNvSpPr/>
          <p:nvPr/>
        </p:nvSpPr>
        <p:spPr>
          <a:xfrm>
            <a:off x="5168099" y="733550"/>
            <a:ext cx="1786643" cy="369332"/>
          </a:xfrm>
          <a:prstGeom prst="rect">
            <a:avLst/>
          </a:prstGeom>
        </p:spPr>
        <p:txBody>
          <a:bodyPr wrap="none">
            <a:spAutoFit/>
          </a:bodyPr>
          <a:lstStyle/>
          <a:p>
            <a:r>
              <a:rPr lang="fr-FR" dirty="0"/>
              <a:t>Le </a:t>
            </a:r>
            <a:r>
              <a:rPr lang="fr-FR" dirty="0" err="1"/>
              <a:t>Storseisundet</a:t>
            </a:r>
            <a:r>
              <a:rPr lang="fr-FR" dirty="0"/>
              <a:t> </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9" name="Image 8"/>
          <p:cNvPicPr>
            <a:picLocks noChangeAspect="1"/>
          </p:cNvPicPr>
          <p:nvPr/>
        </p:nvPicPr>
        <p:blipFill>
          <a:blip r:embed="rId4"/>
          <a:stretch>
            <a:fillRect/>
          </a:stretch>
        </p:blipFill>
        <p:spPr>
          <a:xfrm>
            <a:off x="886242" y="578898"/>
            <a:ext cx="10467558" cy="5674161"/>
          </a:xfrm>
          <a:prstGeom prst="rect">
            <a:avLst/>
          </a:prstGeom>
          <a:effectLst>
            <a:softEdge rad="127000"/>
          </a:effectLst>
        </p:spPr>
      </p:pic>
      <p:sp>
        <p:nvSpPr>
          <p:cNvPr id="10" name="Rectangle 9"/>
          <p:cNvSpPr/>
          <p:nvPr/>
        </p:nvSpPr>
        <p:spPr>
          <a:xfrm>
            <a:off x="4483924" y="5758934"/>
            <a:ext cx="3224152" cy="369332"/>
          </a:xfrm>
          <a:prstGeom prst="rect">
            <a:avLst/>
          </a:prstGeom>
        </p:spPr>
        <p:txBody>
          <a:bodyPr wrap="none">
            <a:spAutoFit/>
          </a:bodyPr>
          <a:lstStyle/>
          <a:p>
            <a:r>
              <a:rPr lang="fr-FR" dirty="0"/>
              <a:t>Pont du parc national de </a:t>
            </a:r>
            <a:r>
              <a:rPr lang="fr-FR" dirty="0" err="1"/>
              <a:t>Kakum</a:t>
            </a:r>
            <a:r>
              <a:rPr lang="fr-FR" dirty="0"/>
              <a:t> </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9" name="Image 8"/>
          <p:cNvPicPr>
            <a:picLocks noChangeAspect="1"/>
          </p:cNvPicPr>
          <p:nvPr/>
        </p:nvPicPr>
        <p:blipFill>
          <a:blip r:embed="rId4"/>
          <a:stretch>
            <a:fillRect/>
          </a:stretch>
        </p:blipFill>
        <p:spPr>
          <a:xfrm>
            <a:off x="886242" y="627088"/>
            <a:ext cx="10378658" cy="5625971"/>
          </a:xfrm>
          <a:prstGeom prst="rect">
            <a:avLst/>
          </a:prstGeom>
          <a:effectLst>
            <a:softEdge rad="127000"/>
          </a:effectLst>
        </p:spPr>
      </p:pic>
      <p:sp>
        <p:nvSpPr>
          <p:cNvPr id="10" name="Rectangle 9"/>
          <p:cNvSpPr/>
          <p:nvPr/>
        </p:nvSpPr>
        <p:spPr>
          <a:xfrm>
            <a:off x="5309727" y="5784334"/>
            <a:ext cx="1572546" cy="369332"/>
          </a:xfrm>
          <a:prstGeom prst="rect">
            <a:avLst/>
          </a:prstGeom>
        </p:spPr>
        <p:txBody>
          <a:bodyPr wrap="none">
            <a:spAutoFit/>
          </a:bodyPr>
          <a:lstStyle/>
          <a:p>
            <a:r>
              <a:rPr lang="fr-FR" dirty="0"/>
              <a:t>Golden Bridge </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9" name="Image 8"/>
          <p:cNvPicPr>
            <a:picLocks noChangeAspect="1"/>
          </p:cNvPicPr>
          <p:nvPr/>
        </p:nvPicPr>
        <p:blipFill>
          <a:blip r:embed="rId4"/>
          <a:stretch>
            <a:fillRect/>
          </a:stretch>
        </p:blipFill>
        <p:spPr>
          <a:xfrm>
            <a:off x="983574" y="620857"/>
            <a:ext cx="10370226" cy="5538644"/>
          </a:xfrm>
          <a:prstGeom prst="rect">
            <a:avLst/>
          </a:prstGeom>
          <a:effectLst>
            <a:softEdge rad="127000"/>
          </a:effectLst>
        </p:spPr>
      </p:pic>
      <p:sp>
        <p:nvSpPr>
          <p:cNvPr id="10" name="Rectangle 9"/>
          <p:cNvSpPr/>
          <p:nvPr/>
        </p:nvSpPr>
        <p:spPr>
          <a:xfrm>
            <a:off x="5032792" y="5790169"/>
            <a:ext cx="2126416" cy="369332"/>
          </a:xfrm>
          <a:prstGeom prst="rect">
            <a:avLst/>
          </a:prstGeom>
        </p:spPr>
        <p:txBody>
          <a:bodyPr wrap="none">
            <a:spAutoFit/>
          </a:bodyPr>
          <a:lstStyle/>
          <a:p>
            <a:r>
              <a:rPr lang="fr-FR" dirty="0" err="1"/>
              <a:t>Langkawi</a:t>
            </a:r>
            <a:r>
              <a:rPr lang="fr-FR" dirty="0"/>
              <a:t> </a:t>
            </a:r>
            <a:r>
              <a:rPr lang="fr-FR" dirty="0" err="1"/>
              <a:t>Sky</a:t>
            </a:r>
            <a:r>
              <a:rPr lang="fr-FR" dirty="0"/>
              <a:t> Bridge </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9" name="Image 8"/>
          <p:cNvPicPr>
            <a:picLocks noChangeAspect="1"/>
          </p:cNvPicPr>
          <p:nvPr/>
        </p:nvPicPr>
        <p:blipFill>
          <a:blip r:embed="rId4"/>
          <a:stretch>
            <a:fillRect/>
          </a:stretch>
        </p:blipFill>
        <p:spPr>
          <a:xfrm>
            <a:off x="815865" y="616886"/>
            <a:ext cx="10537935" cy="5636173"/>
          </a:xfrm>
          <a:prstGeom prst="rect">
            <a:avLst/>
          </a:prstGeom>
          <a:effectLst>
            <a:softEdge rad="127000"/>
          </a:effectLst>
        </p:spPr>
      </p:pic>
      <p:sp>
        <p:nvSpPr>
          <p:cNvPr id="10" name="Rectangle 9"/>
          <p:cNvSpPr/>
          <p:nvPr/>
        </p:nvSpPr>
        <p:spPr>
          <a:xfrm>
            <a:off x="5266445" y="5750707"/>
            <a:ext cx="1659109" cy="369332"/>
          </a:xfrm>
          <a:prstGeom prst="rect">
            <a:avLst/>
          </a:prstGeom>
        </p:spPr>
        <p:txBody>
          <a:bodyPr wrap="none">
            <a:spAutoFit/>
          </a:bodyPr>
          <a:lstStyle/>
          <a:p>
            <a:r>
              <a:rPr lang="fr-FR" dirty="0"/>
              <a:t>Pont du </a:t>
            </a:r>
            <a:r>
              <a:rPr lang="fr-FR" dirty="0" err="1"/>
              <a:t>Siduhe</a:t>
            </a:r>
            <a:r>
              <a:rPr lang="fr-FR" dirty="0"/>
              <a:t> </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3" name="Image 2"/>
          <p:cNvPicPr>
            <a:picLocks noChangeAspect="1"/>
          </p:cNvPicPr>
          <p:nvPr/>
        </p:nvPicPr>
        <p:blipFill>
          <a:blip r:embed="rId4"/>
          <a:stretch>
            <a:fillRect/>
          </a:stretch>
        </p:blipFill>
        <p:spPr>
          <a:xfrm>
            <a:off x="901748" y="632533"/>
            <a:ext cx="10337751" cy="5620525"/>
          </a:xfrm>
          <a:prstGeom prst="rect">
            <a:avLst/>
          </a:prstGeom>
          <a:effectLst>
            <a:softEdge rad="127000"/>
          </a:effectLst>
        </p:spPr>
      </p:pic>
      <p:sp>
        <p:nvSpPr>
          <p:cNvPr id="4" name="Rectangle 3"/>
          <p:cNvSpPr/>
          <p:nvPr/>
        </p:nvSpPr>
        <p:spPr>
          <a:xfrm>
            <a:off x="5197516" y="733550"/>
            <a:ext cx="1796967" cy="369332"/>
          </a:xfrm>
          <a:prstGeom prst="rect">
            <a:avLst/>
          </a:prstGeom>
        </p:spPr>
        <p:txBody>
          <a:bodyPr wrap="none">
            <a:spAutoFit/>
          </a:bodyPr>
          <a:lstStyle/>
          <a:p>
            <a:r>
              <a:rPr lang="fr-FR" dirty="0"/>
              <a:t>Pont de </a:t>
            </a:r>
            <a:r>
              <a:rPr lang="fr-FR" dirty="0" err="1"/>
              <a:t>Hussaini</a:t>
            </a:r>
            <a:r>
              <a:rPr lang="fr-FR" dirty="0"/>
              <a:t> </a:t>
            </a:r>
          </a:p>
        </p:txBody>
      </p:sp>
    </p:spTree>
    <p:extLst>
      <p:ext uri="{BB962C8B-B14F-4D97-AF65-F5344CB8AC3E}">
        <p14:creationId xmlns:p14="http://schemas.microsoft.com/office/powerpoint/2010/main" val="366398713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20/05/2019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9" name="Rectangle 8"/>
          <p:cNvSpPr/>
          <p:nvPr/>
        </p:nvSpPr>
        <p:spPr>
          <a:xfrm>
            <a:off x="1044841" y="1432142"/>
            <a:ext cx="10139543" cy="3785652"/>
          </a:xfrm>
          <a:prstGeom prst="rect">
            <a:avLst/>
          </a:prstGeom>
        </p:spPr>
        <p:txBody>
          <a:bodyPr wrap="square">
            <a:spAutoFit/>
          </a:bodyPr>
          <a:lstStyle/>
          <a:p>
            <a:r>
              <a:rPr lang="fr-FR" sz="6000" b="1" dirty="0" smtClean="0">
                <a:latin typeface="Brush Script MT" panose="03060802040406070304" pitchFamily="66" charset="0"/>
              </a:rPr>
              <a:t>                  C’était</a:t>
            </a:r>
          </a:p>
          <a:p>
            <a:r>
              <a:rPr lang="fr-FR" sz="6000" b="1" dirty="0" smtClean="0">
                <a:latin typeface="Brush Script MT" panose="03060802040406070304" pitchFamily="66" charset="0"/>
              </a:rPr>
              <a:t>     25 </a:t>
            </a:r>
            <a:r>
              <a:rPr lang="fr-FR" sz="6000" b="1" dirty="0">
                <a:latin typeface="Brush Script MT" panose="03060802040406070304" pitchFamily="66" charset="0"/>
              </a:rPr>
              <a:t>ponts qui vous feront </a:t>
            </a:r>
            <a:r>
              <a:rPr lang="fr-FR" sz="6000" b="1" dirty="0" smtClean="0">
                <a:latin typeface="Brush Script MT" panose="03060802040406070304" pitchFamily="66" charset="0"/>
              </a:rPr>
              <a:t>froid</a:t>
            </a:r>
          </a:p>
          <a:p>
            <a:r>
              <a:rPr lang="fr-FR" sz="6000" b="1" dirty="0" smtClean="0">
                <a:latin typeface="Brush Script MT" panose="03060802040406070304" pitchFamily="66" charset="0"/>
              </a:rPr>
              <a:t>                </a:t>
            </a:r>
            <a:r>
              <a:rPr lang="fr-FR" sz="6000" b="1" dirty="0">
                <a:latin typeface="Brush Script MT" panose="03060802040406070304" pitchFamily="66" charset="0"/>
              </a:rPr>
              <a:t>dans le dos </a:t>
            </a:r>
            <a:r>
              <a:rPr lang="fr-FR" sz="6000" b="1" dirty="0" smtClean="0">
                <a:latin typeface="Brush Script MT" panose="03060802040406070304" pitchFamily="66" charset="0"/>
              </a:rPr>
              <a:t>!</a:t>
            </a:r>
          </a:p>
          <a:p>
            <a:r>
              <a:rPr lang="fr-FR" sz="6000" b="1" dirty="0">
                <a:latin typeface="Brush Script MT" panose="03060802040406070304" pitchFamily="66" charset="0"/>
              </a:rPr>
              <a:t> </a:t>
            </a:r>
            <a:r>
              <a:rPr lang="fr-FR" sz="6000" b="1" dirty="0" smtClean="0">
                <a:latin typeface="Brush Script MT" panose="03060802040406070304" pitchFamily="66" charset="0"/>
              </a:rPr>
              <a:t>               par Lande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165246841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9">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9">
                                            <p:txEl>
                                              <p:pRg st="3" end="3"/>
                                            </p:txEl>
                                          </p:spTgt>
                                        </p:tgtEl>
                                        <p:attrNameLst>
                                          <p:attrName>ppt_w</p:attrName>
                                        </p:attrNameLst>
                                      </p:cBhvr>
                                    </p:anim>
                                    <p:anim by="(#ppt_w*0.50)" calcmode="lin" valueType="num">
                                      <p:cBhvr>
                                        <p:cTn id="47" dur="500" decel="50000" autoRev="1" fill="hold">
                                          <p:stCondLst>
                                            <p:cond delay="0"/>
                                          </p:stCondLst>
                                        </p:cTn>
                                        <p:tgtEl>
                                          <p:spTgt spid="9">
                                            <p:txEl>
                                              <p:pRg st="3" end="3"/>
                                            </p:txEl>
                                          </p:spTgt>
                                        </p:tgtEl>
                                        <p:attrNameLst>
                                          <p:attrName>ppt_x</p:attrName>
                                        </p:attrNameLst>
                                      </p:cBhvr>
                                    </p:anim>
                                    <p:anim from="(-#ppt_h/2)" to="(#ppt_y)" calcmode="lin" valueType="num">
                                      <p:cBhvr>
                                        <p:cTn id="48" dur="1000" fill="hold">
                                          <p:stCondLst>
                                            <p:cond delay="0"/>
                                          </p:stCondLst>
                                        </p:cTn>
                                        <p:tgtEl>
                                          <p:spTgt spid="9">
                                            <p:txEl>
                                              <p:pRg st="3" end="3"/>
                                            </p:txEl>
                                          </p:spTgt>
                                        </p:tgtEl>
                                        <p:attrNameLst>
                                          <p:attrName>ppt_y</p:attrName>
                                        </p:attrNameLst>
                                      </p:cBhvr>
                                    </p:anim>
                                    <p:animRot by="21600000">
                                      <p:cBhvr>
                                        <p:cTn id="49"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395</Words>
  <Application>Microsoft Office PowerPoint</Application>
  <PresentationFormat>Grand écran</PresentationFormat>
  <Paragraphs>100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2019-02-01T14:09:57Z</dcterms:created>
  <dcterms:modified xsi:type="dcterms:W3CDTF">2019-05-20T01:31:51Z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