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4PZN301asEjj0jmjRee/A==" hashData="pJ2/52BmuiIs0Zc5MgVmFI/b1jnVv+XxUA9nAzMhfvzvea4M1HxeRv+fS9KBK0vOW93rFWp+QGeSOKwGHGvoW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3" d="100"/>
          <a:sy n="83" d="100"/>
        </p:scale>
        <p:origin x="258"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20/05/2019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708873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1723600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38697064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20/05/2019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20/05/2019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20/05/2019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20/05/2019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20/05/2019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20/05/2019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20/05/2019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20/05/2019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20/05/2019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20/05/2019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20/05/2019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20/05/2019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44841" y="2011222"/>
            <a:ext cx="10139543" cy="2862322"/>
          </a:xfrm>
          <a:prstGeom prst="rect">
            <a:avLst/>
          </a:prstGeom>
        </p:spPr>
        <p:txBody>
          <a:bodyPr wrap="square">
            <a:spAutoFit/>
          </a:bodyPr>
          <a:lstStyle/>
          <a:p>
            <a:r>
              <a:rPr lang="fr-FR" sz="6000" b="1" dirty="0" smtClean="0">
                <a:latin typeface="Brush Script MT" panose="03060802040406070304" pitchFamily="66" charset="0"/>
              </a:rPr>
              <a:t>   </a:t>
            </a:r>
            <a:r>
              <a:rPr lang="fr-FR" sz="6000" b="1" dirty="0" smtClean="0">
                <a:latin typeface="Brush Script MT" panose="03060802040406070304" pitchFamily="66" charset="0"/>
              </a:rPr>
              <a:t>  </a:t>
            </a:r>
            <a:r>
              <a:rPr lang="fr-FR" sz="6000" b="1" dirty="0" smtClean="0">
                <a:latin typeface="Brush Script MT" panose="03060802040406070304" pitchFamily="66" charset="0"/>
              </a:rPr>
              <a:t>25 </a:t>
            </a:r>
            <a:r>
              <a:rPr lang="fr-FR" sz="6000" b="1" dirty="0">
                <a:latin typeface="Brush Script MT" panose="03060802040406070304" pitchFamily="66" charset="0"/>
              </a:rPr>
              <a:t>ponts qui vous feront </a:t>
            </a:r>
            <a:r>
              <a:rPr lang="fr-FR" sz="6000" b="1" dirty="0" smtClean="0">
                <a:latin typeface="Brush Script MT" panose="03060802040406070304" pitchFamily="66" charset="0"/>
              </a:rPr>
              <a:t>froid</a:t>
            </a:r>
          </a:p>
          <a:p>
            <a:r>
              <a:rPr lang="fr-FR" sz="6000" b="1" dirty="0" smtClean="0">
                <a:latin typeface="Brush Script MT" panose="03060802040406070304" pitchFamily="66" charset="0"/>
              </a:rPr>
              <a:t>                </a:t>
            </a:r>
            <a:r>
              <a:rPr lang="fr-FR" sz="6000" b="1" dirty="0">
                <a:latin typeface="Brush Script MT" panose="03060802040406070304" pitchFamily="66" charset="0"/>
              </a:rPr>
              <a:t>dans le dos </a:t>
            </a:r>
            <a:r>
              <a:rPr lang="fr-FR" sz="6000" b="1" dirty="0" smtClean="0">
                <a:latin typeface="Brush Script MT" panose="03060802040406070304" pitchFamily="66" charset="0"/>
              </a:rPr>
              <a:t>!</a:t>
            </a:r>
          </a:p>
          <a:p>
            <a:r>
              <a:rPr lang="fr-FR" sz="6000" b="1" dirty="0">
                <a:latin typeface="Brush Script MT" panose="03060802040406070304" pitchFamily="66" charset="0"/>
              </a:rPr>
              <a:t> </a:t>
            </a:r>
            <a:r>
              <a:rPr lang="fr-FR" sz="6000" b="1" dirty="0" smtClean="0">
                <a:latin typeface="Brush Script MT" panose="03060802040406070304" pitchFamily="66" charset="0"/>
              </a:rPr>
              <a:t>            par </a:t>
            </a:r>
            <a:r>
              <a:rPr lang="fr-FR" sz="6000" b="1" dirty="0" smtClean="0">
                <a:latin typeface="Brush Script MT" panose="03060802040406070304" pitchFamily="66" charset="0"/>
              </a:rPr>
              <a:t>Lande  N° </a:t>
            </a:r>
            <a:r>
              <a:rPr lang="fr-FR" sz="6000" b="1" dirty="0" smtClean="0">
                <a:latin typeface="Brush Script MT" panose="03060802040406070304" pitchFamily="66" charset="0"/>
              </a:rPr>
              <a:t>1 </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7500" advTm="13000">
        <p:circle/>
        <p:sndAc>
          <p:stSnd loop="1">
            <p:snd r:embed="rId3" name="the-shadows- (ronny)_005.wav"/>
          </p:stSnd>
        </p:sndAc>
      </p:transition>
    </mc:Choice>
    <mc:Fallback>
      <p:transition spd="slow" advTm="13000">
        <p:circle/>
        <p:sndAc>
          <p:stSnd loop="1">
            <p:snd r:embed="rId3" name="the-shadows- (ronny)_00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rgbClr val="FF0000"/>
                </a:gs>
                <a:gs pos="0">
                  <a:schemeClr val="accent5">
                    <a:lumMod val="89000"/>
                  </a:schemeClr>
                </a:gs>
                <a:gs pos="91000">
                  <a:schemeClr val="tx1">
                    <a:lumMod val="50000"/>
                  </a:schemeClr>
                </a:gs>
                <a:gs pos="97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566712" y="1009641"/>
            <a:ext cx="9055100" cy="4832092"/>
          </a:xfrm>
          <a:prstGeom prst="rect">
            <a:avLst/>
          </a:prstGeom>
        </p:spPr>
        <p:txBody>
          <a:bodyPr wrap="square">
            <a:spAutoFit/>
          </a:bodyPr>
          <a:lstStyle/>
          <a:p>
            <a:r>
              <a:rPr lang="fr-FR" sz="4400" b="1" dirty="0">
                <a:latin typeface="Brush Script MT" panose="03060802040406070304" pitchFamily="66" charset="0"/>
              </a:rPr>
              <a:t>Comme disait notre groupe préféré </a:t>
            </a:r>
            <a:r>
              <a:rPr lang="fr-FR" sz="4400" b="1" dirty="0" err="1">
                <a:latin typeface="Brush Script MT" panose="03060802040406070304" pitchFamily="66" charset="0"/>
              </a:rPr>
              <a:t>Sexion</a:t>
            </a:r>
            <a:r>
              <a:rPr lang="fr-FR" sz="4400" b="1" dirty="0">
                <a:latin typeface="Brush Script MT" panose="03060802040406070304" pitchFamily="66" charset="0"/>
              </a:rPr>
              <a:t> D’assaut « Le pont qui mène au succès est un pont fragile. » En tout cas, on sait pas si la réussite se trouve au bout de ces ponts flippants, mais on espère pas. Voici, une compil de tous les endroits que vous n’aurez absolument pas envie de traverser. Bonne route !</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3" name="Image 2"/>
          <p:cNvPicPr>
            <a:picLocks noChangeAspect="1"/>
          </p:cNvPicPr>
          <p:nvPr/>
        </p:nvPicPr>
        <p:blipFill>
          <a:blip r:embed="rId4"/>
          <a:stretch>
            <a:fillRect/>
          </a:stretch>
        </p:blipFill>
        <p:spPr>
          <a:xfrm>
            <a:off x="908953" y="635000"/>
            <a:ext cx="10318884" cy="5618059"/>
          </a:xfrm>
          <a:prstGeom prst="rect">
            <a:avLst/>
          </a:prstGeom>
          <a:effectLst>
            <a:softEdge rad="127000"/>
          </a:effectLst>
        </p:spPr>
      </p:pic>
      <p:sp>
        <p:nvSpPr>
          <p:cNvPr id="4" name="Rectangle 3"/>
          <p:cNvSpPr/>
          <p:nvPr/>
        </p:nvSpPr>
        <p:spPr>
          <a:xfrm>
            <a:off x="4788845" y="5737012"/>
            <a:ext cx="2559099" cy="369332"/>
          </a:xfrm>
          <a:prstGeom prst="rect">
            <a:avLst/>
          </a:prstGeom>
        </p:spPr>
        <p:txBody>
          <a:bodyPr wrap="none">
            <a:spAutoFit/>
          </a:bodyPr>
          <a:lstStyle/>
          <a:p>
            <a:r>
              <a:rPr lang="fr-FR" dirty="0"/>
              <a:t>Pont de l’Aiguille du Midi </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3" name="Image 2"/>
          <p:cNvPicPr>
            <a:picLocks noChangeAspect="1"/>
          </p:cNvPicPr>
          <p:nvPr/>
        </p:nvPicPr>
        <p:blipFill>
          <a:blip r:embed="rId4"/>
          <a:stretch>
            <a:fillRect/>
          </a:stretch>
        </p:blipFill>
        <p:spPr>
          <a:xfrm>
            <a:off x="1912209" y="600075"/>
            <a:ext cx="8374791" cy="5652984"/>
          </a:xfrm>
          <a:prstGeom prst="rect">
            <a:avLst/>
          </a:prstGeom>
          <a:effectLst>
            <a:softEdge rad="127000"/>
          </a:effectLst>
        </p:spPr>
      </p:pic>
      <p:sp>
        <p:nvSpPr>
          <p:cNvPr id="4" name="Rectangle 3"/>
          <p:cNvSpPr/>
          <p:nvPr/>
        </p:nvSpPr>
        <p:spPr>
          <a:xfrm>
            <a:off x="4603572" y="5750707"/>
            <a:ext cx="2984856" cy="369332"/>
          </a:xfrm>
          <a:prstGeom prst="rect">
            <a:avLst/>
          </a:prstGeom>
        </p:spPr>
        <p:txBody>
          <a:bodyPr wrap="none">
            <a:spAutoFit/>
          </a:bodyPr>
          <a:lstStyle/>
          <a:p>
            <a:r>
              <a:rPr lang="fr-FR" dirty="0"/>
              <a:t>Pont des gorges San </a:t>
            </a:r>
            <a:r>
              <a:rPr lang="fr-FR" dirty="0" err="1"/>
              <a:t>Gervasio</a:t>
            </a:r>
            <a:r>
              <a:rPr lang="fr-FR" dirty="0"/>
              <a:t> </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3" name="Image 2"/>
          <p:cNvPicPr>
            <a:picLocks noChangeAspect="1"/>
          </p:cNvPicPr>
          <p:nvPr/>
        </p:nvPicPr>
        <p:blipFill>
          <a:blip r:embed="rId4"/>
          <a:stretch>
            <a:fillRect/>
          </a:stretch>
        </p:blipFill>
        <p:spPr>
          <a:xfrm>
            <a:off x="1367343" y="637822"/>
            <a:ext cx="9402257" cy="5615237"/>
          </a:xfrm>
          <a:prstGeom prst="rect">
            <a:avLst/>
          </a:prstGeom>
          <a:effectLst>
            <a:softEdge rad="127000"/>
          </a:effectLst>
        </p:spPr>
      </p:pic>
      <p:sp>
        <p:nvSpPr>
          <p:cNvPr id="4" name="Rectangle 3"/>
          <p:cNvSpPr/>
          <p:nvPr/>
        </p:nvSpPr>
        <p:spPr>
          <a:xfrm>
            <a:off x="5063035" y="679564"/>
            <a:ext cx="2010872" cy="369332"/>
          </a:xfrm>
          <a:prstGeom prst="rect">
            <a:avLst/>
          </a:prstGeom>
        </p:spPr>
        <p:txBody>
          <a:bodyPr wrap="none">
            <a:spAutoFit/>
          </a:bodyPr>
          <a:lstStyle/>
          <a:p>
            <a:r>
              <a:rPr lang="fr-FR" dirty="0"/>
              <a:t>Pont des Immortels</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3" name="Image 2"/>
          <p:cNvPicPr>
            <a:picLocks noChangeAspect="1"/>
          </p:cNvPicPr>
          <p:nvPr/>
        </p:nvPicPr>
        <p:blipFill>
          <a:blip r:embed="rId4"/>
          <a:stretch>
            <a:fillRect/>
          </a:stretch>
        </p:blipFill>
        <p:spPr>
          <a:xfrm>
            <a:off x="895686" y="628896"/>
            <a:ext cx="10356514" cy="5624163"/>
          </a:xfrm>
          <a:prstGeom prst="rect">
            <a:avLst/>
          </a:prstGeom>
          <a:effectLst>
            <a:softEdge rad="127000"/>
          </a:effectLst>
        </p:spPr>
      </p:pic>
      <p:sp>
        <p:nvSpPr>
          <p:cNvPr id="4" name="Rectangle 3"/>
          <p:cNvSpPr/>
          <p:nvPr/>
        </p:nvSpPr>
        <p:spPr>
          <a:xfrm>
            <a:off x="5163853" y="5750707"/>
            <a:ext cx="1864293" cy="369332"/>
          </a:xfrm>
          <a:prstGeom prst="rect">
            <a:avLst/>
          </a:prstGeom>
        </p:spPr>
        <p:txBody>
          <a:bodyPr wrap="none">
            <a:spAutoFit/>
          </a:bodyPr>
          <a:lstStyle/>
          <a:p>
            <a:r>
              <a:rPr lang="fr-FR" dirty="0"/>
              <a:t>Pont de </a:t>
            </a:r>
            <a:r>
              <a:rPr lang="fr-FR" dirty="0" err="1"/>
              <a:t>Pingjiang</a:t>
            </a:r>
            <a:r>
              <a:rPr lang="fr-FR" dirty="0"/>
              <a:t> </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3" name="Image 2"/>
          <p:cNvPicPr>
            <a:picLocks noChangeAspect="1"/>
          </p:cNvPicPr>
          <p:nvPr/>
        </p:nvPicPr>
        <p:blipFill>
          <a:blip r:embed="rId4"/>
          <a:stretch>
            <a:fillRect/>
          </a:stretch>
        </p:blipFill>
        <p:spPr>
          <a:xfrm>
            <a:off x="2647949" y="608989"/>
            <a:ext cx="6896100" cy="5644070"/>
          </a:xfrm>
          <a:prstGeom prst="rect">
            <a:avLst/>
          </a:prstGeom>
          <a:effectLst>
            <a:softEdge rad="127000"/>
          </a:effectLst>
        </p:spPr>
      </p:pic>
      <p:sp>
        <p:nvSpPr>
          <p:cNvPr id="4" name="Rectangle 3"/>
          <p:cNvSpPr/>
          <p:nvPr/>
        </p:nvSpPr>
        <p:spPr>
          <a:xfrm>
            <a:off x="5391480" y="679564"/>
            <a:ext cx="1409040" cy="369332"/>
          </a:xfrm>
          <a:prstGeom prst="rect">
            <a:avLst/>
          </a:prstGeom>
        </p:spPr>
        <p:txBody>
          <a:bodyPr wrap="none">
            <a:spAutoFit/>
          </a:bodyPr>
          <a:lstStyle/>
          <a:p>
            <a:r>
              <a:rPr lang="fr-FR" dirty="0"/>
              <a:t>Pont de Sapa</a:t>
            </a:r>
          </a:p>
        </p:txBody>
      </p:sp>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a:blip r:embed="rId4"/>
          <a:stretch>
            <a:fillRect/>
          </a:stretch>
        </p:blipFill>
        <p:spPr>
          <a:xfrm>
            <a:off x="897332" y="609600"/>
            <a:ext cx="10388755" cy="5643459"/>
          </a:xfrm>
          <a:prstGeom prst="rect">
            <a:avLst/>
          </a:prstGeom>
          <a:effectLst>
            <a:softEdge rad="127000"/>
          </a:effectLst>
        </p:spPr>
      </p:pic>
      <p:sp>
        <p:nvSpPr>
          <p:cNvPr id="4" name="Rectangle 3"/>
          <p:cNvSpPr/>
          <p:nvPr/>
        </p:nvSpPr>
        <p:spPr>
          <a:xfrm>
            <a:off x="5113391" y="834737"/>
            <a:ext cx="1965218" cy="369332"/>
          </a:xfrm>
          <a:prstGeom prst="rect">
            <a:avLst/>
          </a:prstGeom>
        </p:spPr>
        <p:txBody>
          <a:bodyPr wrap="none">
            <a:spAutoFit/>
          </a:bodyPr>
          <a:lstStyle/>
          <a:p>
            <a:r>
              <a:rPr lang="fr-FR" dirty="0"/>
              <a:t>Royal Gorge Bridge</a:t>
            </a:r>
          </a:p>
        </p:txBody>
      </p:sp>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3" name="Image 2"/>
          <p:cNvPicPr>
            <a:picLocks noChangeAspect="1"/>
          </p:cNvPicPr>
          <p:nvPr/>
        </p:nvPicPr>
        <p:blipFill>
          <a:blip r:embed="rId4"/>
          <a:stretch>
            <a:fillRect/>
          </a:stretch>
        </p:blipFill>
        <p:spPr>
          <a:xfrm>
            <a:off x="924766" y="622300"/>
            <a:ext cx="10310677" cy="5630759"/>
          </a:xfrm>
          <a:prstGeom prst="rect">
            <a:avLst/>
          </a:prstGeom>
          <a:effectLst>
            <a:softEdge rad="127000"/>
          </a:effectLst>
        </p:spPr>
      </p:pic>
      <p:sp>
        <p:nvSpPr>
          <p:cNvPr id="4" name="Rectangle 3"/>
          <p:cNvSpPr/>
          <p:nvPr/>
        </p:nvSpPr>
        <p:spPr>
          <a:xfrm>
            <a:off x="5543550" y="1720840"/>
            <a:ext cx="1104900" cy="646331"/>
          </a:xfrm>
          <a:prstGeom prst="rect">
            <a:avLst/>
          </a:prstGeom>
        </p:spPr>
        <p:txBody>
          <a:bodyPr wrap="square">
            <a:spAutoFit/>
          </a:bodyPr>
          <a:lstStyle/>
          <a:p>
            <a:endParaRPr lang="fr-FR" dirty="0"/>
          </a:p>
          <a:p>
            <a:r>
              <a:rPr lang="fr-FR" dirty="0"/>
              <a:t>Pont </a:t>
            </a:r>
            <a:r>
              <a:rPr lang="fr-FR" dirty="0" err="1"/>
              <a:t>Trift</a:t>
            </a:r>
            <a:r>
              <a:rPr lang="fr-FR" dirty="0"/>
              <a:t> </a:t>
            </a:r>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3" name="Image 2"/>
          <p:cNvPicPr>
            <a:picLocks noChangeAspect="1"/>
          </p:cNvPicPr>
          <p:nvPr/>
        </p:nvPicPr>
        <p:blipFill>
          <a:blip r:embed="rId4"/>
          <a:stretch>
            <a:fillRect/>
          </a:stretch>
        </p:blipFill>
        <p:spPr>
          <a:xfrm>
            <a:off x="906040" y="623311"/>
            <a:ext cx="10346160" cy="5629748"/>
          </a:xfrm>
          <a:prstGeom prst="rect">
            <a:avLst/>
          </a:prstGeom>
          <a:effectLst>
            <a:softEdge rad="127000"/>
          </a:effectLst>
        </p:spPr>
      </p:pic>
      <p:sp>
        <p:nvSpPr>
          <p:cNvPr id="4" name="Rectangle 3"/>
          <p:cNvSpPr/>
          <p:nvPr/>
        </p:nvSpPr>
        <p:spPr>
          <a:xfrm>
            <a:off x="4780936" y="5883727"/>
            <a:ext cx="2096728" cy="369332"/>
          </a:xfrm>
          <a:prstGeom prst="rect">
            <a:avLst/>
          </a:prstGeom>
        </p:spPr>
        <p:txBody>
          <a:bodyPr wrap="none">
            <a:spAutoFit/>
          </a:bodyPr>
          <a:lstStyle/>
          <a:p>
            <a:r>
              <a:rPr lang="fr-FR" dirty="0"/>
              <a:t>Pont </a:t>
            </a:r>
            <a:r>
              <a:rPr lang="fr-FR" dirty="0" err="1"/>
              <a:t>Eshima</a:t>
            </a:r>
            <a:r>
              <a:rPr lang="fr-FR" dirty="0"/>
              <a:t> </a:t>
            </a:r>
            <a:r>
              <a:rPr lang="fr-FR" dirty="0" err="1"/>
              <a:t>Ohashi</a:t>
            </a:r>
            <a:r>
              <a:rPr lang="fr-FR" dirty="0"/>
              <a:t> </a:t>
            </a:r>
          </a:p>
        </p:txBody>
      </p:sp>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pic>
        <p:nvPicPr>
          <p:cNvPr id="3" name="Image 2"/>
          <p:cNvPicPr>
            <a:picLocks noChangeAspect="1"/>
          </p:cNvPicPr>
          <p:nvPr/>
        </p:nvPicPr>
        <p:blipFill>
          <a:blip r:embed="rId4"/>
          <a:stretch>
            <a:fillRect/>
          </a:stretch>
        </p:blipFill>
        <p:spPr>
          <a:xfrm>
            <a:off x="945808" y="609601"/>
            <a:ext cx="10291885" cy="5643458"/>
          </a:xfrm>
          <a:prstGeom prst="rect">
            <a:avLst/>
          </a:prstGeom>
          <a:effectLst>
            <a:softEdge rad="127000"/>
          </a:effectLst>
        </p:spPr>
      </p:pic>
      <p:sp>
        <p:nvSpPr>
          <p:cNvPr id="4" name="Rectangle 3"/>
          <p:cNvSpPr/>
          <p:nvPr/>
        </p:nvSpPr>
        <p:spPr>
          <a:xfrm>
            <a:off x="5024791" y="5883727"/>
            <a:ext cx="2133918" cy="369332"/>
          </a:xfrm>
          <a:prstGeom prst="rect">
            <a:avLst/>
          </a:prstGeom>
        </p:spPr>
        <p:txBody>
          <a:bodyPr wrap="none">
            <a:spAutoFit/>
          </a:bodyPr>
          <a:lstStyle/>
          <a:p>
            <a:r>
              <a:rPr lang="fr-FR" dirty="0"/>
              <a:t>Pont de </a:t>
            </a:r>
            <a:r>
              <a:rPr lang="fr-FR" dirty="0" err="1"/>
              <a:t>Qeswachaka</a:t>
            </a:r>
            <a:endParaRPr lang="fr-FR" dirty="0"/>
          </a:p>
        </p:txBody>
      </p:sp>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3" name="Image 2"/>
          <p:cNvPicPr>
            <a:picLocks noChangeAspect="1"/>
          </p:cNvPicPr>
          <p:nvPr/>
        </p:nvPicPr>
        <p:blipFill>
          <a:blip r:embed="rId4"/>
          <a:stretch>
            <a:fillRect/>
          </a:stretch>
        </p:blipFill>
        <p:spPr>
          <a:xfrm>
            <a:off x="918558" y="616528"/>
            <a:ext cx="10333641" cy="5636531"/>
          </a:xfrm>
          <a:prstGeom prst="rect">
            <a:avLst/>
          </a:prstGeom>
          <a:effectLst>
            <a:softEdge rad="127000"/>
          </a:effectLst>
        </p:spPr>
      </p:pic>
      <p:sp>
        <p:nvSpPr>
          <p:cNvPr id="4" name="Rectangle 3"/>
          <p:cNvSpPr/>
          <p:nvPr/>
        </p:nvSpPr>
        <p:spPr>
          <a:xfrm>
            <a:off x="4901666" y="5758934"/>
            <a:ext cx="2388667" cy="369332"/>
          </a:xfrm>
          <a:prstGeom prst="rect">
            <a:avLst/>
          </a:prstGeom>
        </p:spPr>
        <p:txBody>
          <a:bodyPr wrap="none">
            <a:spAutoFit/>
          </a:bodyPr>
          <a:lstStyle/>
          <a:p>
            <a:r>
              <a:rPr lang="fr-FR" dirty="0"/>
              <a:t>Pont de la rivière </a:t>
            </a:r>
            <a:r>
              <a:rPr lang="fr-FR" dirty="0" err="1"/>
              <a:t>Loboc</a:t>
            </a:r>
            <a:endParaRPr lang="fr-FR" dirty="0"/>
          </a:p>
        </p:txBody>
      </p:sp>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3" name="Image 2"/>
          <p:cNvPicPr>
            <a:picLocks noChangeAspect="1"/>
          </p:cNvPicPr>
          <p:nvPr/>
        </p:nvPicPr>
        <p:blipFill>
          <a:blip r:embed="rId4"/>
          <a:stretch>
            <a:fillRect/>
          </a:stretch>
        </p:blipFill>
        <p:spPr>
          <a:xfrm>
            <a:off x="1905000" y="632987"/>
            <a:ext cx="8382000" cy="5592025"/>
          </a:xfrm>
          <a:prstGeom prst="rect">
            <a:avLst/>
          </a:prstGeom>
          <a:effectLst>
            <a:softEdge rad="127000"/>
          </a:effectLst>
        </p:spPr>
      </p:pic>
      <p:sp>
        <p:nvSpPr>
          <p:cNvPr id="4" name="Rectangle 3"/>
          <p:cNvSpPr/>
          <p:nvPr/>
        </p:nvSpPr>
        <p:spPr>
          <a:xfrm>
            <a:off x="5253269" y="5986360"/>
            <a:ext cx="1685461" cy="369332"/>
          </a:xfrm>
          <a:prstGeom prst="rect">
            <a:avLst/>
          </a:prstGeom>
        </p:spPr>
        <p:txBody>
          <a:bodyPr wrap="none">
            <a:spAutoFit/>
          </a:bodyPr>
          <a:lstStyle/>
          <a:p>
            <a:r>
              <a:rPr lang="fr-FR" dirty="0"/>
              <a:t>Monkey Bridges</a:t>
            </a:r>
          </a:p>
        </p:txBody>
      </p:sp>
    </p:spTree>
    <p:extLst>
      <p:ext uri="{BB962C8B-B14F-4D97-AF65-F5344CB8AC3E}">
        <p14:creationId xmlns:p14="http://schemas.microsoft.com/office/powerpoint/2010/main" val="272891860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3" name="Image 2"/>
          <p:cNvPicPr>
            <a:picLocks noChangeAspect="1"/>
          </p:cNvPicPr>
          <p:nvPr/>
        </p:nvPicPr>
        <p:blipFill>
          <a:blip r:embed="rId4"/>
          <a:stretch>
            <a:fillRect/>
          </a:stretch>
        </p:blipFill>
        <p:spPr>
          <a:xfrm>
            <a:off x="928558" y="611070"/>
            <a:ext cx="10334884" cy="5635857"/>
          </a:xfrm>
          <a:prstGeom prst="rect">
            <a:avLst/>
          </a:prstGeom>
          <a:effectLst>
            <a:softEdge rad="127000"/>
          </a:effectLst>
        </p:spPr>
      </p:pic>
      <p:sp>
        <p:nvSpPr>
          <p:cNvPr id="4" name="Rectangle 3"/>
          <p:cNvSpPr/>
          <p:nvPr/>
        </p:nvSpPr>
        <p:spPr>
          <a:xfrm>
            <a:off x="4916606" y="1126721"/>
            <a:ext cx="2358787" cy="369332"/>
          </a:xfrm>
          <a:prstGeom prst="rect">
            <a:avLst/>
          </a:prstGeom>
        </p:spPr>
        <p:txBody>
          <a:bodyPr wrap="none">
            <a:spAutoFit/>
          </a:bodyPr>
          <a:lstStyle/>
          <a:p>
            <a:r>
              <a:rPr lang="fr-FR" dirty="0"/>
              <a:t>Pont du Carrick a </a:t>
            </a:r>
            <a:r>
              <a:rPr lang="fr-FR" dirty="0" err="1"/>
              <a:t>Rede</a:t>
            </a:r>
            <a:r>
              <a:rPr lang="fr-FR" dirty="0"/>
              <a:t> </a:t>
            </a:r>
          </a:p>
        </p:txBody>
      </p:sp>
    </p:spTree>
    <p:extLst>
      <p:ext uri="{BB962C8B-B14F-4D97-AF65-F5344CB8AC3E}">
        <p14:creationId xmlns:p14="http://schemas.microsoft.com/office/powerpoint/2010/main" val="283318409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sp>
        <p:nvSpPr>
          <p:cNvPr id="9" name="Rectangle 8"/>
          <p:cNvSpPr/>
          <p:nvPr/>
        </p:nvSpPr>
        <p:spPr>
          <a:xfrm>
            <a:off x="1044841" y="1432142"/>
            <a:ext cx="10139543" cy="3785652"/>
          </a:xfrm>
          <a:prstGeom prst="rect">
            <a:avLst/>
          </a:prstGeom>
        </p:spPr>
        <p:txBody>
          <a:bodyPr wrap="square">
            <a:spAutoFit/>
          </a:bodyPr>
          <a:lstStyle/>
          <a:p>
            <a:r>
              <a:rPr lang="fr-FR" sz="6000" b="1" dirty="0" smtClean="0">
                <a:latin typeface="Brush Script MT" panose="03060802040406070304" pitchFamily="66" charset="0"/>
              </a:rPr>
              <a:t>   </a:t>
            </a:r>
            <a:r>
              <a:rPr lang="fr-FR" sz="6000" b="1" dirty="0" smtClean="0">
                <a:latin typeface="Brush Script MT" panose="03060802040406070304" pitchFamily="66" charset="0"/>
              </a:rPr>
              <a:t>               C’était</a:t>
            </a:r>
          </a:p>
          <a:p>
            <a:r>
              <a:rPr lang="fr-FR" sz="6000" b="1" dirty="0" smtClean="0">
                <a:latin typeface="Brush Script MT" panose="03060802040406070304" pitchFamily="66" charset="0"/>
              </a:rPr>
              <a:t>     25 </a:t>
            </a:r>
            <a:r>
              <a:rPr lang="fr-FR" sz="6000" b="1" dirty="0">
                <a:latin typeface="Brush Script MT" panose="03060802040406070304" pitchFamily="66" charset="0"/>
              </a:rPr>
              <a:t>ponts qui vous feront </a:t>
            </a:r>
            <a:r>
              <a:rPr lang="fr-FR" sz="6000" b="1" dirty="0" smtClean="0">
                <a:latin typeface="Brush Script MT" panose="03060802040406070304" pitchFamily="66" charset="0"/>
              </a:rPr>
              <a:t>froid</a:t>
            </a:r>
          </a:p>
          <a:p>
            <a:r>
              <a:rPr lang="fr-FR" sz="6000" b="1" dirty="0" smtClean="0">
                <a:latin typeface="Brush Script MT" panose="03060802040406070304" pitchFamily="66" charset="0"/>
              </a:rPr>
              <a:t>                </a:t>
            </a:r>
            <a:r>
              <a:rPr lang="fr-FR" sz="6000" b="1" dirty="0">
                <a:latin typeface="Brush Script MT" panose="03060802040406070304" pitchFamily="66" charset="0"/>
              </a:rPr>
              <a:t>dans le dos </a:t>
            </a:r>
            <a:r>
              <a:rPr lang="fr-FR" sz="6000" b="1" dirty="0" smtClean="0">
                <a:latin typeface="Brush Script MT" panose="03060802040406070304" pitchFamily="66" charset="0"/>
              </a:rPr>
              <a:t>!</a:t>
            </a:r>
          </a:p>
          <a:p>
            <a:r>
              <a:rPr lang="fr-FR" sz="6000" b="1" dirty="0">
                <a:latin typeface="Brush Script MT" panose="03060802040406070304" pitchFamily="66" charset="0"/>
              </a:rPr>
              <a:t> </a:t>
            </a:r>
            <a:r>
              <a:rPr lang="fr-FR" sz="6000" b="1" dirty="0" smtClean="0">
                <a:latin typeface="Brush Script MT" panose="03060802040406070304" pitchFamily="66" charset="0"/>
              </a:rPr>
              <a:t>               par </a:t>
            </a:r>
            <a:r>
              <a:rPr lang="fr-FR" sz="6000" b="1" dirty="0" smtClean="0">
                <a:latin typeface="Brush Script MT" panose="03060802040406070304" pitchFamily="66" charset="0"/>
              </a:rPr>
              <a:t>Lande</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165246841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9">
                                            <p:txEl>
                                              <p:pRg st="3" end="3"/>
                                            </p:txEl>
                                          </p:spTgt>
                                        </p:tgtEl>
                                        <p:attrNameLst>
                                          <p:attrName>style.visibility</p:attrName>
                                        </p:attrNameLst>
                                      </p:cBhvr>
                                      <p:to>
                                        <p:strVal val="visible"/>
                                      </p:to>
                                    </p:set>
                                    <p:anim by="(-#ppt_w*2)" calcmode="lin" valueType="num">
                                      <p:cBhvr rctx="PPT">
                                        <p:cTn id="46" dur="500" autoRev="1" fill="hold">
                                          <p:stCondLst>
                                            <p:cond delay="0"/>
                                          </p:stCondLst>
                                        </p:cTn>
                                        <p:tgtEl>
                                          <p:spTgt spid="9">
                                            <p:txEl>
                                              <p:pRg st="3" end="3"/>
                                            </p:txEl>
                                          </p:spTgt>
                                        </p:tgtEl>
                                        <p:attrNameLst>
                                          <p:attrName>ppt_w</p:attrName>
                                        </p:attrNameLst>
                                      </p:cBhvr>
                                    </p:anim>
                                    <p:anim by="(#ppt_w*0.50)" calcmode="lin" valueType="num">
                                      <p:cBhvr>
                                        <p:cTn id="47" dur="500" decel="50000" autoRev="1" fill="hold">
                                          <p:stCondLst>
                                            <p:cond delay="0"/>
                                          </p:stCondLst>
                                        </p:cTn>
                                        <p:tgtEl>
                                          <p:spTgt spid="9">
                                            <p:txEl>
                                              <p:pRg st="3" end="3"/>
                                            </p:txEl>
                                          </p:spTgt>
                                        </p:tgtEl>
                                        <p:attrNameLst>
                                          <p:attrName>ppt_x</p:attrName>
                                        </p:attrNameLst>
                                      </p:cBhvr>
                                    </p:anim>
                                    <p:anim from="(-#ppt_h/2)" to="(#ppt_y)" calcmode="lin" valueType="num">
                                      <p:cBhvr>
                                        <p:cTn id="48" dur="1000" fill="hold">
                                          <p:stCondLst>
                                            <p:cond delay="0"/>
                                          </p:stCondLst>
                                        </p:cTn>
                                        <p:tgtEl>
                                          <p:spTgt spid="9">
                                            <p:txEl>
                                              <p:pRg st="3" end="3"/>
                                            </p:txEl>
                                          </p:spTgt>
                                        </p:tgtEl>
                                        <p:attrNameLst>
                                          <p:attrName>ppt_y</p:attrName>
                                        </p:attrNameLst>
                                      </p:cBhvr>
                                    </p:anim>
                                    <p:animRot by="21600000">
                                      <p:cBhvr>
                                        <p:cTn id="49"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71</TotalTime>
  <Words>381</Words>
  <Application>Microsoft Office PowerPoint</Application>
  <PresentationFormat>Grand écran</PresentationFormat>
  <Paragraphs>96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2019-02-01T14:09:57Z</dcterms:created>
  <dcterms:modified xsi:type="dcterms:W3CDTF">2019-05-20T01:19:18Z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