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eYOH86x2NPlHJZUzh/5Q==" hashData="2nNI08zlbri/ja6J36m+CaFI6GQKBOjBWHP7+f3BUdZF+V/Nf+M0PEeT9we04AUriljVW3e9C/Vl2+/r/olr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8384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845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9076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2665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6045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8426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3221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5027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5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786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59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638" y="1540958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863269" y="952079"/>
            <a:ext cx="85919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21 </a:t>
            </a:r>
            <a:r>
              <a:rPr lang="fr-FR" sz="8800" b="1" dirty="0">
                <a:latin typeface="Brush Script MT" panose="03060802040406070304" pitchFamily="66" charset="0"/>
              </a:rPr>
              <a:t>photos complètement </a:t>
            </a:r>
            <a:r>
              <a:rPr lang="fr-FR" sz="8800" b="1" dirty="0" smtClean="0">
                <a:latin typeface="Brush Script MT" panose="03060802040406070304" pitchFamily="66" charset="0"/>
              </a:rPr>
              <a:t>  folles 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par Lande 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13000">
        <p:circl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66491" y="755725"/>
            <a:ext cx="92820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L’artiste chinois Li Wei s’envoie en l’air à travers 21 photos complètement folles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863269" y="1166841"/>
            <a:ext cx="86264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Li Wei est un artiste chinois mondialement connu dont les thèmes préférés sont la lévitation et la gravité. Et vous verrez sur les photos suivantes qu’il les exploite à merveille. Découvrez les photos déjantés de Li Wei. Un pur moment de bonheur !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027" y="636080"/>
            <a:ext cx="5685182" cy="5678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939" y="603044"/>
            <a:ext cx="5670026" cy="5650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677" y="594155"/>
            <a:ext cx="6957393" cy="5680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619125"/>
            <a:ext cx="809625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04850"/>
            <a:ext cx="8096250" cy="5448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09612"/>
            <a:ext cx="8096250" cy="5438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400" y="605522"/>
            <a:ext cx="8466327" cy="564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403" y="610439"/>
            <a:ext cx="8458952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02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252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25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400" y="605522"/>
            <a:ext cx="8466327" cy="564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36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115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690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922" y="610439"/>
            <a:ext cx="8473899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748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608" y="617886"/>
            <a:ext cx="10041713" cy="5635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975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238" y="1376440"/>
            <a:ext cx="11021162" cy="4123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228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9791" y="622852"/>
            <a:ext cx="6175513" cy="5635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25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638" y="1540958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36819" y="641166"/>
            <a:ext cx="859190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21 </a:t>
            </a:r>
            <a:r>
              <a:rPr lang="fr-FR" sz="8800" b="1" dirty="0">
                <a:latin typeface="Brush Script MT" panose="03060802040406070304" pitchFamily="66" charset="0"/>
              </a:rPr>
              <a:t>photos complètement </a:t>
            </a:r>
            <a:r>
              <a:rPr lang="fr-FR" sz="8800" b="1" dirty="0" smtClean="0">
                <a:latin typeface="Brush Script MT" panose="03060802040406070304" pitchFamily="66" charset="0"/>
              </a:rPr>
              <a:t>  folles 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par Lande 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90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475</Words>
  <Application>Microsoft Office PowerPoint</Application>
  <PresentationFormat>Grand écran</PresentationFormat>
  <Paragraphs>132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2019-03-27T13:07:33Z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