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9" r:id="rId4"/>
    <p:sldId id="269" r:id="rId5"/>
    <p:sldId id="272" r:id="rId6"/>
    <p:sldId id="270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QgNef8UNZkYmw40IyyUYw==" hashData="9+tcd54OjINqGamdNJKkwmfEsu+GN2/Bb5HLfGj8sWYa9lQFISVqUpU3H0FgFt1IMKnokRIgt6UV2tRuPFi0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26/02/2019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07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622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504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23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5750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176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571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31CF-3220-4E2A-8296-D89AAE1F7510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31C7D-52C3-44AE-9C20-97A2642ADE95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1BA8E-0257-43FB-99D8-D30AC88E8FE5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F6230-06D0-4A2A-8DC3-95345E4F60F4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AC5A6-59A5-4757-A73C-957F4E646937}" type="datetime1">
              <a:rPr lang="fr-FR" smtClean="0"/>
              <a:t>26/02/2019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F6C2D-7561-4A9B-8B76-0960265322D5}" type="datetime1">
              <a:rPr lang="fr-FR" smtClean="0"/>
              <a:t>26/02/2019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FD29-87DF-4E2E-9403-40CEDF21031E}" type="datetime1">
              <a:rPr lang="fr-FR" smtClean="0"/>
              <a:t>26/02/2019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F8B0F-7365-4DF0-8E90-68F3FA208703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123F-485B-4D3D-A39D-C7C690BB3FCC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CE5E9-3D3F-4AC0-BAEB-D4D271EC0F16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99F7C-3CF2-4500-B13B-8848658FD93C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F6435-DFF6-4A43-97E5-14CAB08B9223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E6D7B-C2F5-4E22-A2DD-DACCCD32677E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7" y="1326844"/>
            <a:ext cx="10779144" cy="5847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21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photos bien flippantes </a:t>
            </a: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N°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</a:t>
            </a:r>
            <a:endParaRPr lang="fr-FR" sz="8000" b="1" dirty="0" smtClean="0">
              <a:ln w="0"/>
              <a:solidFill>
                <a:srgbClr val="FF0000"/>
              </a:soli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  <p:sndAc>
          <p:stSnd loop="1">
            <p:snd r:embed="rId3" name="EQUINOXE-(-V-)1_001.wav"/>
          </p:stSnd>
        </p:sndAc>
      </p:transition>
    </mc:Choice>
    <mc:Fallback>
      <p:transition spd="slow" advTm="9000">
        <p:fade/>
        <p:sndAc>
          <p:stSnd loop="1">
            <p:snd r:embed="rId3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71B44-72D4-466C-9EF9-F8A35D5C8842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0940" y="1291183"/>
            <a:ext cx="9414757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21 </a:t>
            </a:r>
            <a:r>
              <a:rPr lang="fr-FR" sz="8800" b="1" dirty="0">
                <a:latin typeface="Brush Script MT" panose="03060802040406070304" pitchFamily="66" charset="0"/>
              </a:rPr>
              <a:t>photos bien flippantes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de </a:t>
            </a:r>
            <a:r>
              <a:rPr lang="fr-FR" sz="8800" b="1" dirty="0">
                <a:latin typeface="Brush Script MT" panose="03060802040406070304" pitchFamily="66" charset="0"/>
              </a:rPr>
              <a:t>petites bêtes en gros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plans </a:t>
            </a:r>
            <a:r>
              <a:rPr lang="fr-FR" sz="8800" b="1" dirty="0">
                <a:latin typeface="Brush Script MT" panose="03060802040406070304" pitchFamily="66" charset="0"/>
              </a:rPr>
              <a:t>extrêmes</a:t>
            </a:r>
            <a:endParaRPr lang="fr-FR" sz="8800" b="1" dirty="0" smtClean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F7301-D0AB-4B9A-94C8-7848978B1275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0844" y="889843"/>
            <a:ext cx="104029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Vous détester les insectes et autres petites bêtes qui rampent ou volent ? Avec ces photos prises en gros plan par le photographe Daniel </a:t>
            </a:r>
            <a:r>
              <a:rPr lang="fr-FR" sz="5400" b="1" dirty="0" err="1">
                <a:latin typeface="Brush Script MT" panose="03060802040406070304" pitchFamily="66" charset="0"/>
              </a:rPr>
              <a:t>Kariko</a:t>
            </a:r>
            <a:r>
              <a:rPr lang="fr-FR" sz="5400" b="1" dirty="0">
                <a:latin typeface="Brush Script MT" panose="03060802040406070304" pitchFamily="66" charset="0"/>
              </a:rPr>
              <a:t> dans le cadre de son projet </a:t>
            </a:r>
            <a:r>
              <a:rPr lang="fr-FR" sz="5400" b="1" dirty="0" err="1">
                <a:latin typeface="Brush Script MT" panose="03060802040406070304" pitchFamily="66" charset="0"/>
              </a:rPr>
              <a:t>Suburban</a:t>
            </a:r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err="1">
                <a:latin typeface="Brush Script MT" panose="03060802040406070304" pitchFamily="66" charset="0"/>
              </a:rPr>
              <a:t>Symbiosis</a:t>
            </a:r>
            <a:r>
              <a:rPr lang="fr-FR" sz="5400" b="1" dirty="0">
                <a:latin typeface="Brush Script MT" panose="03060802040406070304" pitchFamily="66" charset="0"/>
              </a:rPr>
              <a:t>, vous allez carrément les détester. Bienvenue dans votre pire cauchemar.</a:t>
            </a:r>
          </a:p>
        </p:txBody>
      </p:sp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10111-3141-4254-9609-0E69933B0682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26435" y="1316868"/>
            <a:ext cx="993913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Vous préférez des animaux plus mignons? Rejoignez notre page alors!</a:t>
            </a:r>
          </a:p>
        </p:txBody>
      </p:sp>
    </p:spTree>
    <p:extLst>
      <p:ext uri="{BB962C8B-B14F-4D97-AF65-F5344CB8AC3E}">
        <p14:creationId xmlns:p14="http://schemas.microsoft.com/office/powerpoint/2010/main" val="1642419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10111-3141-4254-9609-0E69933B0682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5722" y="681050"/>
            <a:ext cx="6389554" cy="55401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5582878" y="681049"/>
            <a:ext cx="1026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Libellule.</a:t>
            </a:r>
          </a:p>
        </p:txBody>
      </p:sp>
    </p:spTree>
    <p:extLst>
      <p:ext uri="{BB962C8B-B14F-4D97-AF65-F5344CB8AC3E}">
        <p14:creationId xmlns:p14="http://schemas.microsoft.com/office/powerpoint/2010/main" val="3615281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69E55-3F55-491D-BFC0-E8675F18CF59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9217" y="728300"/>
            <a:ext cx="6374296" cy="55043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5402444" y="728300"/>
            <a:ext cx="1387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Mante bébé.</a:t>
            </a:r>
          </a:p>
        </p:txBody>
      </p:sp>
    </p:spTree>
    <p:extLst>
      <p:ext uri="{BB962C8B-B14F-4D97-AF65-F5344CB8AC3E}">
        <p14:creationId xmlns:p14="http://schemas.microsoft.com/office/powerpoint/2010/main" val="3824670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1EFA-74C0-49FF-B9D4-6E785A154710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225" y="716857"/>
            <a:ext cx="6334539" cy="54700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5754848" y="665817"/>
            <a:ext cx="682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Mite.</a:t>
            </a:r>
          </a:p>
        </p:txBody>
      </p:sp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0FDF8-EDEB-493F-A33C-A9D58233708F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730" y="736080"/>
            <a:ext cx="6281531" cy="54316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312956" y="736080"/>
            <a:ext cx="35130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Encore une mite mais pas la même.</a:t>
            </a:r>
          </a:p>
        </p:txBody>
      </p:sp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0868C-300D-4598-9F1D-02170C6E8473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9217" y="671081"/>
            <a:ext cx="6440557" cy="55616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264871" y="64796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Toujours une mite mais pas encore la même que les 2 autres. Elle c’est Monique.</a:t>
            </a:r>
          </a:p>
        </p:txBody>
      </p:sp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1D83-A5E8-4CB0-ADE1-D1A2AA8EBB83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5965" y="681050"/>
            <a:ext cx="6442265" cy="55630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5586886" y="657999"/>
            <a:ext cx="1018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Mouche.</a:t>
            </a:r>
          </a:p>
        </p:txBody>
      </p:sp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00796-7891-414D-B407-0E9805563884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5722" y="705413"/>
            <a:ext cx="6374296" cy="55043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5466340" y="657999"/>
            <a:ext cx="125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Moustique.</a:t>
            </a:r>
          </a:p>
        </p:txBody>
      </p:sp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F7B0D-088A-449C-B3C0-547A6827AF42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983" y="671300"/>
            <a:ext cx="6334539" cy="54924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395919" y="653026"/>
            <a:ext cx="34001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Oecanthinae</a:t>
            </a:r>
            <a:r>
              <a:rPr lang="fr-FR" dirty="0"/>
              <a:t>. Une sorte de grillon.</a:t>
            </a:r>
          </a:p>
        </p:txBody>
      </p:sp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A2B7A-6140-419A-9058-9CCD2B7A2397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226" y="758997"/>
            <a:ext cx="6281531" cy="54316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5332604" y="681051"/>
            <a:ext cx="1420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Perce-oreille.</a:t>
            </a:r>
          </a:p>
        </p:txBody>
      </p:sp>
    </p:spTree>
    <p:extLst>
      <p:ext uri="{BB962C8B-B14F-4D97-AF65-F5344CB8AC3E}">
        <p14:creationId xmlns:p14="http://schemas.microsoft.com/office/powerpoint/2010/main" val="4177050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63D8-4E88-445A-A534-471892199088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8458" y="701702"/>
            <a:ext cx="6391559" cy="55268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5236977" y="681051"/>
            <a:ext cx="1930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Scarabée japonais.</a:t>
            </a:r>
          </a:p>
        </p:txBody>
      </p:sp>
    </p:spTree>
    <p:extLst>
      <p:ext uri="{BB962C8B-B14F-4D97-AF65-F5344CB8AC3E}">
        <p14:creationId xmlns:p14="http://schemas.microsoft.com/office/powerpoint/2010/main" val="518089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63D8-4E88-445A-A534-471892199088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8608" y="707432"/>
            <a:ext cx="6294783" cy="54431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11966" y="657936"/>
            <a:ext cx="95415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Tipules (C’est ça qu’on appelle « cousins » dans le langage courant). Et aussi quand on a froid on met un ti pull.</a:t>
            </a:r>
          </a:p>
        </p:txBody>
      </p:sp>
    </p:spTree>
    <p:extLst>
      <p:ext uri="{BB962C8B-B14F-4D97-AF65-F5344CB8AC3E}">
        <p14:creationId xmlns:p14="http://schemas.microsoft.com/office/powerpoint/2010/main" val="2500428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E6D7B-C2F5-4E22-A2DD-DACCCD32677E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889522"/>
            <a:ext cx="10779144" cy="5847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 21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photos bien flippantes </a:t>
            </a: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N°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</a:t>
            </a:r>
            <a:endParaRPr lang="fr-FR" sz="8000" b="1" dirty="0" smtClean="0">
              <a:ln w="0"/>
              <a:solidFill>
                <a:srgbClr val="FF0000"/>
              </a:soli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650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</TotalTime>
  <Words>420</Words>
  <Application>Microsoft Office PowerPoint</Application>
  <PresentationFormat>Grand écran</PresentationFormat>
  <Paragraphs>102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2018-12-29T18:42:15Z</dcterms:created>
  <dcterms:modified xsi:type="dcterms:W3CDTF">2019-02-26T02:41:06Z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