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7" r:id="rId2"/>
    <p:sldId id="256" r:id="rId3"/>
    <p:sldId id="259" r:id="rId4"/>
    <p:sldId id="269" r:id="rId5"/>
    <p:sldId id="270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71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5pjt2ksMScwoLTiaXlMEQ==" hashData="HbQq/Louj8YKlwaLeDJ/BZTjlEkj3rnHCTrADyG39xZrwplqoYGIDsP38FsbWtkg6MqjKy82pEV4EhGXP0YAI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E87E00-194E-437E-B100-DCC4B433863C}" type="datetimeFigureOut">
              <a:rPr lang="fr-FR" smtClean="0"/>
              <a:t>26/02/2019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9B8694-D546-46FE-BF60-789B7160B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8137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2668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98617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47561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1074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85046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10758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57991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11912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48782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77982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66689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69237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75750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05713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931CF-3220-4E2A-8296-D89AAE1F7510}" type="datetime1">
              <a:rPr lang="fr-FR" smtClean="0"/>
              <a:t>26/02/2019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24429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31C7D-52C3-44AE-9C20-97A2642ADE95}" type="datetime1">
              <a:rPr lang="fr-FR" smtClean="0"/>
              <a:t>26/02/2019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636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1BA8E-0257-43FB-99D8-D30AC88E8FE5}" type="datetime1">
              <a:rPr lang="fr-FR" smtClean="0"/>
              <a:t>26/02/2019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3528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F6230-06D0-4A2A-8DC3-95345E4F60F4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6464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AC5A6-59A5-4757-A73C-957F4E646937}" type="datetime1">
              <a:rPr lang="fr-FR" smtClean="0"/>
              <a:t>26/02/2019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6005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F6C2D-7561-4A9B-8B76-0960265322D5}" type="datetime1">
              <a:rPr lang="fr-FR" smtClean="0"/>
              <a:t>26/02/2019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31632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9FD29-87DF-4E2E-9403-40CEDF21031E}" type="datetime1">
              <a:rPr lang="fr-FR" smtClean="0"/>
              <a:t>26/02/2019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7408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F8B0F-7365-4DF0-8E90-68F3FA208703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8649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2123F-485B-4D3D-A39D-C7C690BB3FCC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67766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CE5E9-3D3F-4AC0-BAEB-D4D271EC0F16}" type="datetime1">
              <a:rPr lang="fr-FR" smtClean="0"/>
              <a:t>26/02/2019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336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99F7C-3CF2-4500-B13B-8848658FD93C}" type="datetime1">
              <a:rPr lang="fr-FR" smtClean="0"/>
              <a:t>26/02/2019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55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4F6435-DFF6-4A43-97E5-14CAB08B9223}" type="datetime1">
              <a:rPr lang="fr-FR" smtClean="0"/>
              <a:t>26/02/2019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75628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E6D7B-C2F5-4E22-A2DD-DACCCD32677E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5958" y="589471"/>
            <a:ext cx="8340084" cy="555840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06427" y="1326844"/>
            <a:ext cx="10779144" cy="58477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21 </a:t>
            </a:r>
            <a:r>
              <a:rPr lang="fr-FR" sz="8000" b="1" dirty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photos bien flippantes </a:t>
            </a:r>
            <a:endParaRPr lang="fr-FR" sz="8000" b="1" dirty="0">
              <a:ln w="0"/>
              <a:solidFill>
                <a:srgbClr val="FF0000"/>
              </a:soli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8000" b="1" dirty="0" smtClean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N</a:t>
            </a:r>
            <a:r>
              <a:rPr lang="fr-FR" sz="8000" b="1" dirty="0" smtClean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° </a:t>
            </a:r>
            <a:r>
              <a:rPr lang="fr-FR" sz="8000" b="1" dirty="0" smtClean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1</a:t>
            </a:r>
            <a:endParaRPr lang="fr-FR" sz="8000" b="1" dirty="0" smtClean="0">
              <a:ln w="0"/>
              <a:solidFill>
                <a:srgbClr val="FF0000"/>
              </a:soli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8000" b="1" dirty="0" smtClean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par </a:t>
            </a:r>
            <a:r>
              <a:rPr lang="fr-FR" sz="8000" b="1" dirty="0" smtClean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Lande</a:t>
            </a:r>
          </a:p>
          <a:p>
            <a:pPr algn="ctr"/>
            <a:endParaRPr lang="fr-FR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01353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  <p:sndAc>
          <p:stSnd loop="1">
            <p:snd r:embed="rId3" name="EQUINOXE-(-V-)1_001.wav"/>
          </p:stSnd>
        </p:sndAc>
      </p:transition>
    </mc:Choice>
    <mc:Fallback>
      <p:transition spd="slow" advTm="7000">
        <p:fade/>
        <p:sndAc>
          <p:stSnd loop="1">
            <p:snd r:embed="rId3" name="EQUINOXE-(-V-)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71B44-72D4-466C-9EF9-F8A35D5C8842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10940" y="1291183"/>
            <a:ext cx="9414757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21 </a:t>
            </a:r>
            <a:r>
              <a:rPr lang="fr-FR" sz="8800" b="1" dirty="0">
                <a:latin typeface="Brush Script MT" panose="03060802040406070304" pitchFamily="66" charset="0"/>
              </a:rPr>
              <a:t>photos bien flippantes </a:t>
            </a:r>
            <a:endParaRPr lang="fr-FR" sz="8800" b="1" dirty="0" smtClean="0"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de </a:t>
            </a:r>
            <a:r>
              <a:rPr lang="fr-FR" sz="8800" b="1" dirty="0">
                <a:latin typeface="Brush Script MT" panose="03060802040406070304" pitchFamily="66" charset="0"/>
              </a:rPr>
              <a:t>petites bêtes en gros </a:t>
            </a:r>
            <a:endParaRPr lang="fr-FR" sz="8800" b="1" dirty="0" smtClean="0"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plans </a:t>
            </a:r>
            <a:r>
              <a:rPr lang="fr-FR" sz="8800" b="1" dirty="0">
                <a:latin typeface="Brush Script MT" panose="03060802040406070304" pitchFamily="66" charset="0"/>
              </a:rPr>
              <a:t>extrêmes</a:t>
            </a:r>
            <a:endParaRPr lang="fr-FR" sz="8800" b="1" dirty="0" smtClean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61286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F7301-D0AB-4B9A-94C8-7848978B1275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50844" y="889843"/>
            <a:ext cx="1040295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Vous détester les insectes et autres petites bêtes qui rampent ou volent ? Avec ces photos prises en gros plan par le photographe Daniel </a:t>
            </a:r>
            <a:r>
              <a:rPr lang="fr-FR" sz="5400" b="1" dirty="0" err="1">
                <a:latin typeface="Brush Script MT" panose="03060802040406070304" pitchFamily="66" charset="0"/>
              </a:rPr>
              <a:t>Kariko</a:t>
            </a:r>
            <a:r>
              <a:rPr lang="fr-FR" sz="5400" b="1" dirty="0">
                <a:latin typeface="Brush Script MT" panose="03060802040406070304" pitchFamily="66" charset="0"/>
              </a:rPr>
              <a:t> dans le cadre de son projet </a:t>
            </a:r>
            <a:r>
              <a:rPr lang="fr-FR" sz="5400" b="1" dirty="0" err="1">
                <a:latin typeface="Brush Script MT" panose="03060802040406070304" pitchFamily="66" charset="0"/>
              </a:rPr>
              <a:t>Suburban</a:t>
            </a:r>
            <a:r>
              <a:rPr lang="fr-FR" sz="5400" b="1" dirty="0">
                <a:latin typeface="Brush Script MT" panose="03060802040406070304" pitchFamily="66" charset="0"/>
              </a:rPr>
              <a:t> </a:t>
            </a:r>
            <a:r>
              <a:rPr lang="fr-FR" sz="5400" b="1" dirty="0" err="1">
                <a:latin typeface="Brush Script MT" panose="03060802040406070304" pitchFamily="66" charset="0"/>
              </a:rPr>
              <a:t>Symbiosis</a:t>
            </a:r>
            <a:r>
              <a:rPr lang="fr-FR" sz="5400" b="1" dirty="0">
                <a:latin typeface="Brush Script MT" panose="03060802040406070304" pitchFamily="66" charset="0"/>
              </a:rPr>
              <a:t>, vous allez carrément les détester. Bienvenue dans votre pire cauchemar.</a:t>
            </a:r>
          </a:p>
        </p:txBody>
      </p:sp>
    </p:spTree>
    <p:extLst>
      <p:ext uri="{BB962C8B-B14F-4D97-AF65-F5344CB8AC3E}">
        <p14:creationId xmlns:p14="http://schemas.microsoft.com/office/powerpoint/2010/main" val="16231770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10111-3141-4254-9609-0E69933B0682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4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8730" y="701703"/>
            <a:ext cx="6321287" cy="546605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735307" y="701703"/>
            <a:ext cx="27213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Anthrène bigarré des tapis.</a:t>
            </a:r>
          </a:p>
        </p:txBody>
      </p:sp>
    </p:spTree>
    <p:extLst>
      <p:ext uri="{BB962C8B-B14F-4D97-AF65-F5344CB8AC3E}">
        <p14:creationId xmlns:p14="http://schemas.microsoft.com/office/powerpoint/2010/main" val="1642419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69E55-3F55-491D-BFC0-E8675F18CF59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5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2470" y="731980"/>
            <a:ext cx="6361043" cy="548546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135000" y="731980"/>
            <a:ext cx="38159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/>
              <a:t>Arilus</a:t>
            </a:r>
            <a:r>
              <a:rPr lang="en-US" dirty="0"/>
              <a:t> </a:t>
            </a:r>
            <a:r>
              <a:rPr lang="en-US" dirty="0" err="1"/>
              <a:t>cristatus</a:t>
            </a:r>
            <a:r>
              <a:rPr lang="en-US" dirty="0"/>
              <a:t> (Wheel bug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anglais</a:t>
            </a:r>
            <a:r>
              <a:rPr lang="en-US" dirty="0"/>
              <a:t>).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246704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1EFA-74C0-49FF-B9D4-6E785A154710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6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1984" y="709467"/>
            <a:ext cx="6294782" cy="545054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581400" y="654882"/>
            <a:ext cx="21856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/>
              <a:t>Caenurgina</a:t>
            </a:r>
            <a:r>
              <a:rPr lang="fr-FR" dirty="0"/>
              <a:t> </a:t>
            </a:r>
            <a:r>
              <a:rPr lang="fr-FR" dirty="0" err="1"/>
              <a:t>erechtea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652743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0FDF8-EDEB-493F-A33C-A9D58233708F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7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2226" y="720552"/>
            <a:ext cx="6334539" cy="546260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140765" y="681051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/>
              <a:t>E.T. l’extraterrestre…Ha non, c’est un charançon du cotonnier pardon.</a:t>
            </a:r>
          </a:p>
        </p:txBody>
      </p:sp>
    </p:spTree>
    <p:extLst>
      <p:ext uri="{BB962C8B-B14F-4D97-AF65-F5344CB8AC3E}">
        <p14:creationId xmlns:p14="http://schemas.microsoft.com/office/powerpoint/2010/main" val="18722625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0868C-300D-4598-9F1D-02170C6E8473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8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2226" y="681050"/>
            <a:ext cx="6376004" cy="550586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5121661" y="681049"/>
            <a:ext cx="19371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Cloporte commun.</a:t>
            </a:r>
          </a:p>
        </p:txBody>
      </p:sp>
    </p:spTree>
    <p:extLst>
      <p:ext uri="{BB962C8B-B14F-4D97-AF65-F5344CB8AC3E}">
        <p14:creationId xmlns:p14="http://schemas.microsoft.com/office/powerpoint/2010/main" val="32604556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71D83-A5E8-4CB0-ADE1-D1A2AA8EBB83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9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8160" y="720940"/>
            <a:ext cx="6345353" cy="549432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5345217" y="637466"/>
            <a:ext cx="15015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Fourmi rouge.</a:t>
            </a:r>
          </a:p>
        </p:txBody>
      </p:sp>
    </p:spTree>
    <p:extLst>
      <p:ext uri="{BB962C8B-B14F-4D97-AF65-F5344CB8AC3E}">
        <p14:creationId xmlns:p14="http://schemas.microsoft.com/office/powerpoint/2010/main" val="23221748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00796-7891-414D-B407-0E9805563884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10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8974" y="705413"/>
            <a:ext cx="6361044" cy="549294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5033433" y="724961"/>
            <a:ext cx="21251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Fourmi moins rouge.</a:t>
            </a:r>
          </a:p>
        </p:txBody>
      </p:sp>
    </p:spTree>
    <p:extLst>
      <p:ext uri="{BB962C8B-B14F-4D97-AF65-F5344CB8AC3E}">
        <p14:creationId xmlns:p14="http://schemas.microsoft.com/office/powerpoint/2010/main" val="41558358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F7B0D-088A-449C-B3C0-547A6827AF42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11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2226" y="713162"/>
            <a:ext cx="6334539" cy="547751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996156" y="639548"/>
            <a:ext cx="21466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Guêpe poliste dorée.</a:t>
            </a:r>
          </a:p>
        </p:txBody>
      </p:sp>
    </p:spTree>
    <p:extLst>
      <p:ext uri="{BB962C8B-B14F-4D97-AF65-F5344CB8AC3E}">
        <p14:creationId xmlns:p14="http://schemas.microsoft.com/office/powerpoint/2010/main" val="28270896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A2B7A-6140-419A-9058-9CCD2B7A2397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5235" y="716857"/>
            <a:ext cx="6281530" cy="542428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625660" y="804108"/>
            <a:ext cx="29406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Guêpe poliste marron et noir.</a:t>
            </a:r>
          </a:p>
        </p:txBody>
      </p:sp>
    </p:spTree>
    <p:extLst>
      <p:ext uri="{BB962C8B-B14F-4D97-AF65-F5344CB8AC3E}">
        <p14:creationId xmlns:p14="http://schemas.microsoft.com/office/powerpoint/2010/main" val="41770500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763D8-4E88-445A-A534-471892199088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5722" y="713162"/>
            <a:ext cx="6361043" cy="550043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5289849" y="657999"/>
            <a:ext cx="16123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Guêpe-coucou.</a:t>
            </a:r>
          </a:p>
        </p:txBody>
      </p:sp>
    </p:spTree>
    <p:extLst>
      <p:ext uri="{BB962C8B-B14F-4D97-AF65-F5344CB8AC3E}">
        <p14:creationId xmlns:p14="http://schemas.microsoft.com/office/powerpoint/2010/main" val="5180894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E6D7B-C2F5-4E22-A2DD-DACCCD32677E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5958" y="589471"/>
            <a:ext cx="8340084" cy="555840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06428" y="889522"/>
            <a:ext cx="10779144" cy="58477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C’était 21 </a:t>
            </a:r>
            <a:r>
              <a:rPr lang="fr-FR" sz="8000" b="1" dirty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photos bien flippantes </a:t>
            </a:r>
            <a:endParaRPr lang="fr-FR" sz="8000" b="1" dirty="0">
              <a:ln w="0"/>
              <a:solidFill>
                <a:srgbClr val="FF0000"/>
              </a:soli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8000" b="1" dirty="0" smtClean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N</a:t>
            </a:r>
            <a:r>
              <a:rPr lang="fr-FR" sz="8000" b="1" dirty="0" smtClean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° </a:t>
            </a:r>
            <a:r>
              <a:rPr lang="fr-FR" sz="8000" b="1" dirty="0" smtClean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1</a:t>
            </a:r>
            <a:endParaRPr lang="fr-FR" sz="8000" b="1" dirty="0" smtClean="0">
              <a:ln w="0"/>
              <a:solidFill>
                <a:srgbClr val="FF0000"/>
              </a:soli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8000" b="1" dirty="0" smtClean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par </a:t>
            </a:r>
            <a:r>
              <a:rPr lang="fr-FR" sz="8000" b="1" dirty="0" smtClean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Lande</a:t>
            </a:r>
          </a:p>
          <a:p>
            <a:pPr algn="ctr"/>
            <a:endParaRPr lang="fr-FR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76507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  <p:sndAc>
          <p:stSnd loop="1">
            <p:snd r:embed="rId3" name="EQUINOXE-(-V-)1_001.wav"/>
          </p:stSnd>
        </p:sndAc>
      </p:transition>
    </mc:Choice>
    <mc:Fallback>
      <p:transition spd="slow" advTm="7000">
        <p:fade/>
        <p:sndAc>
          <p:stSnd loop="1">
            <p:snd r:embed="rId3" name="EQUINOXE-(-V-)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223</TotalTime>
  <Words>352</Words>
  <Application>Microsoft Office PowerPoint</Application>
  <PresentationFormat>Grand écran</PresentationFormat>
  <Paragraphs>90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36</cp:revision>
  <dcterms:created xsi:type="dcterms:W3CDTF">2018-12-29T18:42:15Z</dcterms:created>
  <dcterms:modified xsi:type="dcterms:W3CDTF">2019-02-26T02:22:41Z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