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5" r:id="rId12"/>
    <p:sldId id="284" r:id="rId13"/>
    <p:sldId id="282" r:id="rId14"/>
    <p:sldId id="283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N°9</a:t>
            </a:r>
            <a:endParaRPr lang="fr-FR" sz="8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>
      <p:transition spd="slow" advTm="13000">
        <p:fade/>
        <p:sndAc>
          <p:stSnd loop="1">
            <p:snd r:embed="rId3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847" y="602448"/>
            <a:ext cx="8050306" cy="56531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430623" y="710305"/>
            <a:ext cx="73307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Gare Belge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KORTRIJK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-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COURTRAI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447" y="541574"/>
            <a:ext cx="8283388" cy="57252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7741" y="621446"/>
            <a:ext cx="7978588" cy="56277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094" y="583142"/>
            <a:ext cx="8157882" cy="56792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166" y="545792"/>
            <a:ext cx="8139952" cy="57160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087" y="590550"/>
            <a:ext cx="3933825" cy="56769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476" r="15443" b="-2615"/>
          <a:stretch/>
        </p:blipFill>
        <p:spPr>
          <a:xfrm>
            <a:off x="735107" y="1792941"/>
            <a:ext cx="10679466" cy="3245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562" y="628650"/>
            <a:ext cx="3952875" cy="5600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087" y="590550"/>
            <a:ext cx="3933825" cy="56769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6644" y="596877"/>
            <a:ext cx="8564656" cy="57128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8495" r="-800" b="4687"/>
          <a:stretch/>
        </p:blipFill>
        <p:spPr>
          <a:xfrm>
            <a:off x="3540008" y="645677"/>
            <a:ext cx="5111984" cy="55666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2444" r="-591"/>
          <a:stretch/>
        </p:blipFill>
        <p:spPr>
          <a:xfrm>
            <a:off x="3570614" y="619162"/>
            <a:ext cx="5050772" cy="56196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2587" y="553660"/>
            <a:ext cx="8462683" cy="57264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42358" y="467177"/>
            <a:ext cx="861344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ne vois rien de plus à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l’horizon 2021 ? 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156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2021-07-03T15:37:42Z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