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75" r:id="rId4"/>
    <p:sldId id="287" r:id="rId5"/>
    <p:sldId id="276" r:id="rId6"/>
    <p:sldId id="277" r:id="rId7"/>
    <p:sldId id="278" r:id="rId8"/>
    <p:sldId id="279" r:id="rId9"/>
    <p:sldId id="280" r:id="rId10"/>
    <p:sldId id="285" r:id="rId11"/>
    <p:sldId id="281" r:id="rId12"/>
    <p:sldId id="282" r:id="rId13"/>
    <p:sldId id="283" r:id="rId14"/>
    <p:sldId id="284" r:id="rId15"/>
    <p:sldId id="286" r:id="rId16"/>
    <p:sldId id="274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yIAHn5tQs5XJQydca3Sng==" hashData="6AGXz7Ti+hiYs8crxxkU7Rz6hR2RARr5rqo56qn0nBDy1vqcnS8BUn/l88oAD44SQT0y+yZqwvEuE13eyXG6Z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6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14" y="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B97AF1-22C1-4BCD-B48D-BEB8913680C9}" type="datetimeFigureOut">
              <a:rPr lang="fr-FR" smtClean="0"/>
              <a:t>03/07/2021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186991-CB67-4632-ADF7-1630C2047E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756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0724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6138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9328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780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0787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0644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5405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0188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9326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27487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0185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786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9642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921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0989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7115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4C21-B2AF-4B74-A467-AD435BA568A2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36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34C96-5D84-4989-A3EB-73B3DFD449A5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079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86C06-90E2-4335-9CFF-34D33460C1E8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066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A4BFE-2367-43E2-84C0-8C27EEDDCA7E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182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B0914-7ECC-49D5-98F1-84647F25F0ED}" type="datetime1">
              <a:rPr lang="fr-FR" smtClean="0"/>
              <a:t>03/07/2021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409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B98D-FACA-44F1-8AE5-4576A381CFFB}" type="datetime1">
              <a:rPr lang="fr-FR" smtClean="0"/>
              <a:t>03/07/2021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976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798E9-260A-4210-9E3B-9F3E5FB6020D}" type="datetime1">
              <a:rPr lang="fr-FR" smtClean="0"/>
              <a:t>03/07/2021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45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9DABF-C272-4EDE-A2F4-0E9F87FF116A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97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C9AB-8799-4317-8BF5-2185E7DF8FB9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8517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DD82-E14B-4AE0-BFF5-4A5A09DD486D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38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53264-12E9-40E7-BC2E-D79CFE97F602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887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6">
                <a:lumMod val="67000"/>
              </a:schemeClr>
            </a:gs>
            <a:gs pos="77000">
              <a:schemeClr val="accent6">
                <a:lumMod val="97000"/>
                <a:lumOff val="3000"/>
              </a:schemeClr>
            </a:gs>
            <a:gs pos="89000">
              <a:schemeClr val="bg1">
                <a:lumMod val="6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B960A-050D-48F9-B557-D8584D48A15A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432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871" y="313315"/>
            <a:ext cx="11047444" cy="6138313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B4C481EB-CBD0-4E39-97D9-216DA197BE68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/>
          <a:srcRect t="14326" r="-450"/>
          <a:stretch/>
        </p:blipFill>
        <p:spPr>
          <a:xfrm>
            <a:off x="817984" y="602515"/>
            <a:ext cx="10556032" cy="55252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53369" y="2703412"/>
            <a:ext cx="1081244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Courtrai en </a:t>
            </a:r>
            <a:r>
              <a:rPr lang="fr-FR" sz="8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Belgique </a:t>
            </a:r>
            <a:r>
              <a:rPr lang="fr-FR" sz="8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N°8</a:t>
            </a:r>
            <a:endParaRPr lang="fr-FR" sz="8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4036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  <p:sndAc>
          <p:stSnd loop="1">
            <p:snd r:embed="rId3" name="253 zachte muziek.wav"/>
          </p:stSnd>
        </p:sndAc>
      </p:transition>
    </mc:Choice>
    <mc:Fallback>
      <p:transition spd="slow" advTm="13000">
        <p:fade/>
        <p:sndAc>
          <p:stSnd loop="1">
            <p:snd r:embed="rId3" name="253 zachte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72073" y="797510"/>
            <a:ext cx="9647853" cy="5262979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Néerlandais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Courtrais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ancien français,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Cortryck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et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Cortrijcke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ancien flamand,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Cortoriacum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latinNote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1) est une ville de Belgique située en Région flamande, chef-lieu d'arrondissement en province de Flandre-Occidentale. </a:t>
            </a:r>
          </a:p>
        </p:txBody>
      </p:sp>
    </p:spTree>
    <p:extLst>
      <p:ext uri="{BB962C8B-B14F-4D97-AF65-F5344CB8AC3E}">
        <p14:creationId xmlns:p14="http://schemas.microsoft.com/office/powerpoint/2010/main" val="3077776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2235" y="617342"/>
            <a:ext cx="8301318" cy="565998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57242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8446" y="592892"/>
            <a:ext cx="8337177" cy="568443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50309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0" y="571500"/>
            <a:ext cx="7620000" cy="5715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43255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9153" y="529716"/>
            <a:ext cx="8659905" cy="576277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78628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7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0824" y="608753"/>
            <a:ext cx="7602070" cy="56942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47877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8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2894" y="581679"/>
            <a:ext cx="7584141" cy="568121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26381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9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2941" y="562086"/>
            <a:ext cx="8588188" cy="572188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16778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10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779" y="587187"/>
            <a:ext cx="10506441" cy="563278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62755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319" y="616675"/>
            <a:ext cx="10473362" cy="560778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921285" y="788004"/>
            <a:ext cx="634943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Courtrai, AZ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Groeninge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107347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6377" y="598057"/>
            <a:ext cx="8337176" cy="56497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45929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6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0047" y="623047"/>
            <a:ext cx="5611906" cy="561190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71962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2588" y="573242"/>
            <a:ext cx="8319247" cy="563860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03278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5661" y="555813"/>
            <a:ext cx="10259989" cy="56686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44721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66C9B705-058D-44F3-BFF3-F1A7A3FF807D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12409" r="292" b="5267"/>
          <a:stretch/>
        </p:blipFill>
        <p:spPr>
          <a:xfrm>
            <a:off x="824204" y="645792"/>
            <a:ext cx="10543591" cy="557866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56619" y="2330500"/>
            <a:ext cx="9078767" cy="4154984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 Courtrai en </a:t>
            </a:r>
          </a:p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Belgique</a:t>
            </a:r>
            <a:endParaRPr lang="fr-FR" sz="8800" b="1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4110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145</Words>
  <Application>Microsoft Office PowerPoint</Application>
  <PresentationFormat>Grand écran</PresentationFormat>
  <Paragraphs>69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Mauricette3</dc:creator>
  <cp:lastModifiedBy>Alain</cp:lastModifiedBy>
  <cp:revision>68</cp:revision>
  <dcterms:created xsi:type="dcterms:W3CDTF">2019-08-01T23:06:17Z</dcterms:created>
  <dcterms:modified xsi:type="dcterms:W3CDTF">2021-07-03T15:17:07Z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