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5" r:id="rId4"/>
    <p:sldId id="287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5" r:id="rId14"/>
    <p:sldId id="284" r:id="rId15"/>
    <p:sldId id="286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yIAHn5tQs5XJQydca3Sng==" hashData="6AGXz7Ti+hiYs8crxxkU7Rz6hR2RARr5rqo56qn0nBDy1vqcnS8BUn/l88oAD44SQT0y+yZqwvEuE13eyXG6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6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1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97AF1-22C1-4BCD-B48D-BEB8913680C9}" type="datetimeFigureOut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86991-CB67-4632-ADF7-1630C2047E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75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72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613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932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780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78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064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540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018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32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018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78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964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7487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92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98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1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4C21-B2AF-4B74-A467-AD435BA568A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36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34C96-5D84-4989-A3EB-73B3DFD449A5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07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6C06-90E2-4335-9CFF-34D33460C1E8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66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4BFE-2367-43E2-84C0-8C27EEDDCA7E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18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0914-7ECC-49D5-98F1-84647F25F0ED}" type="datetime1">
              <a:rPr lang="fr-FR" smtClean="0"/>
              <a:t>03/07/2021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409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B98D-FACA-44F1-8AE5-4576A381CFFB}" type="datetime1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76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798E9-260A-4210-9E3B-9F3E5FB6020D}" type="datetime1">
              <a:rPr lang="fr-FR" smtClean="0"/>
              <a:t>03/07/2021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45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9DABF-C272-4EDE-A2F4-0E9F87FF116A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C9AB-8799-4317-8BF5-2185E7DF8FB9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51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DD82-E14B-4AE0-BFF5-4A5A09DD486D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38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53264-12E9-40E7-BC2E-D79CFE97F60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887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67000"/>
              </a:schemeClr>
            </a:gs>
            <a:gs pos="77000">
              <a:schemeClr val="accent6">
                <a:lumMod val="97000"/>
                <a:lumOff val="3000"/>
              </a:schemeClr>
            </a:gs>
            <a:gs pos="89000">
              <a:schemeClr val="bg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B960A-050D-48F9-B557-D8584D48A15A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43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871" y="313315"/>
            <a:ext cx="11047444" cy="6138313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B4C481EB-CBD0-4E39-97D9-216DA197BE68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326" r="-450"/>
          <a:stretch/>
        </p:blipFill>
        <p:spPr>
          <a:xfrm>
            <a:off x="817984" y="602515"/>
            <a:ext cx="10556032" cy="55252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3369" y="2703412"/>
            <a:ext cx="108124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Courtrai en </a:t>
            </a:r>
            <a:r>
              <a:rPr lang="fr-FR" sz="8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N°7</a:t>
            </a:r>
          </a:p>
        </p:txBody>
      </p:sp>
    </p:spTree>
    <p:extLst>
      <p:ext uri="{BB962C8B-B14F-4D97-AF65-F5344CB8AC3E}">
        <p14:creationId xmlns:p14="http://schemas.microsoft.com/office/powerpoint/2010/main" val="1754036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  <p:sndAc>
          <p:stSnd loop="1">
            <p:snd r:embed="rId3" name="253 zachte muziek.wav"/>
          </p:stSnd>
        </p:sndAc>
      </p:transition>
    </mc:Choice>
    <mc:Fallback xmlns="">
      <p:transition spd="slow" advTm="13000">
        <p:fade/>
        <p:sndAc>
          <p:stSnd loop="1">
            <p:snd r:embed="rId6" name="253 zachte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72073" y="797510"/>
            <a:ext cx="9647853" cy="526297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Néerlandais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Courtrais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français,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Cortryck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et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Cortrijcke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flamand,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Cortoriacum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latinNote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1) est une ville de Belgique située en Région flamande, chef-lieu d'arrondissement en province de Flandre-Occidentale. </a:t>
            </a:r>
          </a:p>
        </p:txBody>
      </p:sp>
    </p:spTree>
    <p:extLst>
      <p:ext uri="{BB962C8B-B14F-4D97-AF65-F5344CB8AC3E}">
        <p14:creationId xmlns:p14="http://schemas.microsoft.com/office/powerpoint/2010/main" val="3077776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0871" y="577441"/>
            <a:ext cx="8534399" cy="56792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57242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3507" y="619471"/>
            <a:ext cx="5604986" cy="56049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309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984" y="573741"/>
            <a:ext cx="10045717" cy="56507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43255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8847" y="569474"/>
            <a:ext cx="9574305" cy="57190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8628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7036" y="568463"/>
            <a:ext cx="7551044" cy="56559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47877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4118" y="579070"/>
            <a:ext cx="4054511" cy="56041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26381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7976" y="640976"/>
            <a:ext cx="5576047" cy="55760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16778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8"/>
          <a:stretch/>
        </p:blipFill>
        <p:spPr>
          <a:xfrm>
            <a:off x="3528171" y="591671"/>
            <a:ext cx="5167593" cy="56679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07347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3247" y="619598"/>
            <a:ext cx="7637929" cy="56990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5929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6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10815" y="584658"/>
            <a:ext cx="4970369" cy="57262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1962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4965" y="581893"/>
            <a:ext cx="7602069" cy="56942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62755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484" r="-313" b="9140"/>
          <a:stretch/>
        </p:blipFill>
        <p:spPr>
          <a:xfrm>
            <a:off x="2720788" y="590513"/>
            <a:ext cx="6750424" cy="56779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278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74" t="-954" b="-1"/>
          <a:stretch/>
        </p:blipFill>
        <p:spPr>
          <a:xfrm>
            <a:off x="820802" y="530336"/>
            <a:ext cx="10550396" cy="569412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44721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66C9B705-058D-44F3-BFF3-F1A7A3FF807D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2409" r="292" b="5267"/>
          <a:stretch/>
        </p:blipFill>
        <p:spPr>
          <a:xfrm>
            <a:off x="824204" y="645792"/>
            <a:ext cx="10543591" cy="5578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6619" y="2330500"/>
            <a:ext cx="9078767" cy="415498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Courtrai en </a:t>
            </a:r>
          </a:p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</a:t>
            </a:r>
            <a:endParaRPr lang="fr-FR" sz="88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4110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140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69</cp:revision>
  <dcterms:created xsi:type="dcterms:W3CDTF">2019-08-01T23:06:17Z</dcterms:created>
  <dcterms:modified xsi:type="dcterms:W3CDTF">2021-07-03T16:57:50Z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