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IAHn5tQs5XJQydca3Sng==" hashData="6AGXz7Ti+hiYs8crxxkU7Rz6hR2RARr5rqo56qn0nBDy1vqcnS8BUn/l88oAD44SQT0y+yZqwvEuE13eyXG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26" r="-450"/>
          <a:stretch/>
        </p:blipFill>
        <p:spPr>
          <a:xfrm>
            <a:off x="817984" y="602515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3369" y="2703412"/>
            <a:ext cx="10812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N°6</a:t>
            </a: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 xmlns="">
      <p:transition spd="slow" advTm="13000">
        <p:fade/>
        <p:sndAc>
          <p:stSnd loop="1">
            <p:snd r:embed="rId6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906" y="583168"/>
            <a:ext cx="10112188" cy="569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92" t="-339" b="1"/>
          <a:stretch/>
        </p:blipFill>
        <p:spPr>
          <a:xfrm>
            <a:off x="828686" y="573741"/>
            <a:ext cx="10534627" cy="56946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9011" y="632011"/>
            <a:ext cx="5607424" cy="56074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694" y="616715"/>
            <a:ext cx="8480612" cy="56517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7036" y="608753"/>
            <a:ext cx="7584140" cy="5680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3871" y="591670"/>
            <a:ext cx="8591047" cy="57325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6729" y="601303"/>
            <a:ext cx="8534400" cy="56792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6729" y="599291"/>
            <a:ext cx="8480612" cy="56714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7012" y="606622"/>
            <a:ext cx="7055223" cy="56618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169" y="127730"/>
            <a:ext cx="11577953" cy="664137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013" y="609600"/>
            <a:ext cx="7600112" cy="57000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823" y="618565"/>
            <a:ext cx="7512423" cy="56343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6377" y="546901"/>
            <a:ext cx="8480612" cy="56565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659" y="600372"/>
            <a:ext cx="8498542" cy="56812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6619" y="2330500"/>
            <a:ext cx="9078767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140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69</cp:revision>
  <dcterms:created xsi:type="dcterms:W3CDTF">2019-08-01T23:06:17Z</dcterms:created>
  <dcterms:modified xsi:type="dcterms:W3CDTF">2021-07-03T16:56:10Z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