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1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03/07/2021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03/07/2021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03/07/2021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03/07/2021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03/07/2021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02515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3369" y="2703412"/>
            <a:ext cx="1081244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N°5</a:t>
            </a: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4965" y="581893"/>
            <a:ext cx="7602069" cy="56942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96" b="5378"/>
          <a:stretch/>
        </p:blipFill>
        <p:spPr>
          <a:xfrm>
            <a:off x="3847820" y="562840"/>
            <a:ext cx="4496360" cy="56616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96" b="20523"/>
          <a:stretch/>
        </p:blipFill>
        <p:spPr>
          <a:xfrm>
            <a:off x="1288853" y="534325"/>
            <a:ext cx="9614293" cy="57196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96" b="16863"/>
          <a:stretch/>
        </p:blipFill>
        <p:spPr>
          <a:xfrm>
            <a:off x="3519207" y="609387"/>
            <a:ext cx="5153585" cy="55738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196" b="15032"/>
          <a:stretch/>
        </p:blipFill>
        <p:spPr>
          <a:xfrm>
            <a:off x="3519207" y="596259"/>
            <a:ext cx="5153585" cy="56654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94" y="575068"/>
            <a:ext cx="9395012" cy="57078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0871" y="577441"/>
            <a:ext cx="8534399" cy="56792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2941" y="565510"/>
            <a:ext cx="8552329" cy="56911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2588" y="625166"/>
            <a:ext cx="8498541" cy="56553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864" y="627529"/>
            <a:ext cx="10607383" cy="55688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7082" y="557134"/>
            <a:ext cx="8677836" cy="57437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8208"/>
          <a:stretch/>
        </p:blipFill>
        <p:spPr>
          <a:xfrm>
            <a:off x="838201" y="540536"/>
            <a:ext cx="10515598" cy="572790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2894" y="595323"/>
            <a:ext cx="7655859" cy="57345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03/07/2021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2021-07-03T16:54:15Z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