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N°4</a:t>
            </a: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676" y="537882"/>
            <a:ext cx="10158559" cy="57157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542" y="570590"/>
            <a:ext cx="10470776" cy="57364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323" y="573741"/>
            <a:ext cx="10118912" cy="56665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-1" r="8146" b="-477"/>
          <a:stretch/>
        </p:blipFill>
        <p:spPr>
          <a:xfrm>
            <a:off x="807228" y="591671"/>
            <a:ext cx="10619265" cy="56843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906" y="586351"/>
            <a:ext cx="10094259" cy="56752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79221"/>
            <a:ext cx="8552329" cy="56876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84" b="2374"/>
          <a:stretch/>
        </p:blipFill>
        <p:spPr>
          <a:xfrm>
            <a:off x="1126537" y="591419"/>
            <a:ext cx="9938925" cy="56770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871" y="577442"/>
            <a:ext cx="8552043" cy="56909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24" b="6491"/>
          <a:stretch/>
        </p:blipFill>
        <p:spPr>
          <a:xfrm>
            <a:off x="3783105" y="560496"/>
            <a:ext cx="4625789" cy="56968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2893" y="591671"/>
            <a:ext cx="7584141" cy="56881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597" b="511"/>
          <a:stretch/>
        </p:blipFill>
        <p:spPr>
          <a:xfrm>
            <a:off x="833717" y="607135"/>
            <a:ext cx="10524565" cy="56437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4965" y="622182"/>
            <a:ext cx="7548281" cy="56539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776" y="567465"/>
            <a:ext cx="9466730" cy="56800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2021-07-03T16:52:25Z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