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75" r:id="rId4"/>
    <p:sldId id="287" r:id="rId5"/>
    <p:sldId id="276" r:id="rId6"/>
    <p:sldId id="277" r:id="rId7"/>
    <p:sldId id="278" r:id="rId8"/>
    <p:sldId id="279" r:id="rId9"/>
    <p:sldId id="280" r:id="rId10"/>
    <p:sldId id="281" r:id="rId11"/>
    <p:sldId id="282" r:id="rId12"/>
    <p:sldId id="283" r:id="rId13"/>
    <p:sldId id="285" r:id="rId14"/>
    <p:sldId id="284" r:id="rId15"/>
    <p:sldId id="286" r:id="rId16"/>
    <p:sldId id="274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yIAHn5tQs5XJQydca3Sng==" hashData="6AGXz7Ti+hiYs8crxxkU7Rz6hR2RARr5rqo56qn0nBDy1vqcnS8BUn/l88oAD44SQT0y+yZqwvEuE13eyXG6Z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76" autoAdjust="0"/>
    <p:restoredTop sz="94660"/>
  </p:normalViewPr>
  <p:slideViewPr>
    <p:cSldViewPr snapToGrid="0" showGuides="1">
      <p:cViewPr varScale="1">
        <p:scale>
          <a:sx n="54" d="100"/>
          <a:sy n="54" d="100"/>
        </p:scale>
        <p:origin x="114" y="-4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B97AF1-22C1-4BCD-B48D-BEB8913680C9}" type="datetimeFigureOut">
              <a:rPr lang="fr-FR" smtClean="0"/>
              <a:t>03/07/2021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186991-CB67-4632-ADF7-1630C2047E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37560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07242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56138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19328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27805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0787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00644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754055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20188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93262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00185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786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99642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274874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799210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09890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71150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A4C21-B2AF-4B74-A467-AD435BA568A2}" type="datetime1">
              <a:rPr lang="fr-FR" smtClean="0"/>
              <a:t>03/07/2021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2362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34C96-5D84-4989-A3EB-73B3DFD449A5}" type="datetime1">
              <a:rPr lang="fr-FR" smtClean="0"/>
              <a:t>03/07/2021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10790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86C06-90E2-4335-9CFF-34D33460C1E8}" type="datetime1">
              <a:rPr lang="fr-FR" smtClean="0"/>
              <a:t>03/07/2021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0663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A4BFE-2367-43E2-84C0-8C27EEDDCA7E}" type="datetime1">
              <a:rPr lang="fr-FR" smtClean="0"/>
              <a:t>03/07/2021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21823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B0914-7ECC-49D5-98F1-84647F25F0ED}" type="datetime1">
              <a:rPr lang="fr-FR" smtClean="0"/>
              <a:t>03/07/2021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64095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8B98D-FACA-44F1-8AE5-4576A381CFFB}" type="datetime1">
              <a:rPr lang="fr-FR" smtClean="0"/>
              <a:t>03/07/2021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09760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798E9-260A-4210-9E3B-9F3E5FB6020D}" type="datetime1">
              <a:rPr lang="fr-FR" smtClean="0"/>
              <a:t>03/07/2021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9457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9DABF-C272-4EDE-A2F4-0E9F87FF116A}" type="datetime1">
              <a:rPr lang="fr-FR" smtClean="0"/>
              <a:t>03/07/2021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5972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6C9AB-8799-4317-8BF5-2185E7DF8FB9}" type="datetime1">
              <a:rPr lang="fr-FR" smtClean="0"/>
              <a:t>03/07/2021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85177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7DD82-E14B-4AE0-BFF5-4A5A09DD486D}" type="datetime1">
              <a:rPr lang="fr-FR" smtClean="0"/>
              <a:t>03/07/2021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7382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53264-12E9-40E7-BC2E-D79CFE97F602}" type="datetime1">
              <a:rPr lang="fr-FR" smtClean="0"/>
              <a:t>03/07/2021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78871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6">
                <a:lumMod val="67000"/>
              </a:schemeClr>
            </a:gs>
            <a:gs pos="77000">
              <a:schemeClr val="accent6">
                <a:lumMod val="97000"/>
                <a:lumOff val="3000"/>
              </a:schemeClr>
            </a:gs>
            <a:gs pos="89000">
              <a:schemeClr val="bg1">
                <a:lumMod val="6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2B960A-050D-48F9-B557-D8584D48A15A}" type="datetime1">
              <a:rPr lang="fr-FR" smtClean="0"/>
              <a:t>03/07/2021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44328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5871" y="313315"/>
            <a:ext cx="11047444" cy="6138313"/>
          </a:xfrm>
          <a:prstGeom prst="rect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B4C481EB-CBD0-4E39-97D9-216DA197BE68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5"/>
          <a:srcRect t="14326" r="-450"/>
          <a:stretch/>
        </p:blipFill>
        <p:spPr>
          <a:xfrm>
            <a:off x="817984" y="602515"/>
            <a:ext cx="10556032" cy="552523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1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53369" y="2703412"/>
            <a:ext cx="1081244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Courtrai en </a:t>
            </a:r>
            <a:r>
              <a:rPr lang="fr-FR" sz="8000" b="1" spc="5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Belgique </a:t>
            </a:r>
            <a:r>
              <a:rPr lang="fr-FR" sz="8000" b="1" spc="5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N°2</a:t>
            </a:r>
            <a:endParaRPr lang="fr-FR" sz="80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540368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  <p:sndAc>
          <p:stSnd loop="1">
            <p:snd r:embed="rId3" name="253 zachte muziek.wav"/>
          </p:stSnd>
        </p:sndAc>
      </p:transition>
    </mc:Choice>
    <mc:Fallback xmlns="">
      <p:transition spd="slow" advTm="13000">
        <p:fade/>
        <p:sndAc>
          <p:stSnd loop="1">
            <p:snd r:embed="rId6" name="253 zachte muzie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2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272073" y="797510"/>
            <a:ext cx="9647853" cy="5262979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Néerlandais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, </a:t>
            </a:r>
            <a:r>
              <a:rPr lang="fr-FR" sz="48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Courtrais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en ancien français, </a:t>
            </a:r>
            <a:r>
              <a:rPr lang="fr-FR" sz="48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Cortryck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et </a:t>
            </a:r>
            <a:r>
              <a:rPr lang="fr-FR" sz="48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Cortrijcke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en ancien flamand, </a:t>
            </a:r>
            <a:r>
              <a:rPr lang="fr-FR" sz="48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Cortoriacum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en </a:t>
            </a:r>
            <a:r>
              <a:rPr lang="fr-FR" sz="48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latinNote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1) est une ville de Belgique située en Région flamande, chef-lieu d'arrondissement en province de Flandre-Occidentale. </a:t>
            </a:r>
          </a:p>
        </p:txBody>
      </p:sp>
    </p:spTree>
    <p:extLst>
      <p:ext uri="{BB962C8B-B14F-4D97-AF65-F5344CB8AC3E}">
        <p14:creationId xmlns:p14="http://schemas.microsoft.com/office/powerpoint/2010/main" val="30777769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3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91478" y="565640"/>
            <a:ext cx="8602824" cy="572258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1572429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4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36109" y="598911"/>
            <a:ext cx="8519782" cy="566952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6503091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5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94293" y="562988"/>
            <a:ext cx="8540151" cy="568987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40432550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6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106" b="5136"/>
          <a:stretch/>
        </p:blipFill>
        <p:spPr>
          <a:xfrm>
            <a:off x="785874" y="602506"/>
            <a:ext cx="10620251" cy="568818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9786285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7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20185" t="1" b="-339"/>
          <a:stretch/>
        </p:blipFill>
        <p:spPr>
          <a:xfrm>
            <a:off x="816429" y="604157"/>
            <a:ext cx="10588817" cy="564968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247877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8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10444" y="632692"/>
            <a:ext cx="8435670" cy="563574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8263819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9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4950" y="604157"/>
            <a:ext cx="8546350" cy="569248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5167781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10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654" y="214213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43100" y="654509"/>
            <a:ext cx="8539843" cy="570534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1073478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11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90919" y="585350"/>
            <a:ext cx="9574306" cy="570868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2459293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12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6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10871" y="572247"/>
            <a:ext cx="8570258" cy="571350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1719626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13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4659" y="607224"/>
            <a:ext cx="8516470" cy="567942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7627550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14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85900" y="557212"/>
            <a:ext cx="9220200" cy="574357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032782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15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5608" y="627529"/>
            <a:ext cx="9946839" cy="559509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4447214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66C9B705-058D-44F3-BFF3-F1A7A3FF807D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1" t="12409" r="292" b="5267"/>
          <a:stretch/>
        </p:blipFill>
        <p:spPr>
          <a:xfrm>
            <a:off x="824204" y="645792"/>
            <a:ext cx="10543591" cy="557866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16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01924" y="2330500"/>
            <a:ext cx="9188156" cy="4154984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C’était Courtrai en </a:t>
            </a:r>
          </a:p>
          <a:p>
            <a:pPr algn="ctr"/>
            <a:r>
              <a:rPr lang="fr-FR" sz="8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Belgique </a:t>
            </a:r>
            <a:r>
              <a:rPr lang="fr-FR" sz="8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endParaRPr lang="fr-FR" sz="8800" b="1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algn="ctr"/>
            <a:endParaRPr lang="fr-FR" sz="88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941103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372</TotalTime>
  <Words>140</Words>
  <Application>Microsoft Office PowerPoint</Application>
  <PresentationFormat>Grand écran</PresentationFormat>
  <Paragraphs>68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Mauricette3</dc:creator>
  <cp:lastModifiedBy>Alain</cp:lastModifiedBy>
  <cp:revision>70</cp:revision>
  <dcterms:created xsi:type="dcterms:W3CDTF">2019-08-01T23:06:17Z</dcterms:created>
  <dcterms:modified xsi:type="dcterms:W3CDTF">2021-07-03T16:45:37Z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