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75" r:id="rId4"/>
    <p:sldId id="287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5" r:id="rId14"/>
    <p:sldId id="284" r:id="rId15"/>
    <p:sldId id="286" r:id="rId16"/>
    <p:sldId id="274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IAHn5tQs5XJQydca3Sng==" hashData="6AGXz7Ti+hiYs8crxxkU7Rz6hR2RARr5rqo56qn0nBDy1vqcnS8BUn/l88oAD44SQT0y+yZqwvEuE13eyXG6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76" autoAdjust="0"/>
    <p:restoredTop sz="94660"/>
  </p:normalViewPr>
  <p:slideViewPr>
    <p:cSldViewPr snapToGrid="0" showGuides="1">
      <p:cViewPr varScale="1">
        <p:scale>
          <a:sx n="49" d="100"/>
          <a:sy n="49" d="100"/>
        </p:scale>
        <p:origin x="48" y="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B97AF1-22C1-4BCD-B48D-BEB8913680C9}" type="datetimeFigureOut">
              <a:rPr lang="fr-FR" smtClean="0"/>
              <a:t>24/11/2021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186991-CB67-4632-ADF7-1630C2047E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756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724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6138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19328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780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787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0644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5405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18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326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0185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78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964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87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92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98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186991-CB67-4632-ADF7-1630C2047E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15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A4C21-B2AF-4B74-A467-AD435BA568A2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3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34C96-5D84-4989-A3EB-73B3DFD449A5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079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6C06-90E2-4335-9CFF-34D33460C1E8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066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A4BFE-2367-43E2-84C0-8C27EEDDCA7E}" type="datetime1">
              <a:rPr lang="fr-FR" smtClean="0"/>
              <a:t>24/11/2021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18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B0914-7ECC-49D5-98F1-84647F25F0ED}" type="datetime1">
              <a:rPr lang="fr-FR" smtClean="0"/>
              <a:t>24/11/2021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4095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8B98D-FACA-44F1-8AE5-4576A381CFFB}" type="datetime1">
              <a:rPr lang="fr-FR" smtClean="0"/>
              <a:t>24/11/2021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97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798E9-260A-4210-9E3B-9F3E5FB6020D}" type="datetime1">
              <a:rPr lang="fr-FR" smtClean="0"/>
              <a:t>24/11/2021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45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9DABF-C272-4EDE-A2F4-0E9F87FF116A}" type="datetime1">
              <a:rPr lang="fr-FR" smtClean="0"/>
              <a:t>24/11/2021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97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C9AB-8799-4317-8BF5-2185E7DF8FB9}" type="datetime1">
              <a:rPr lang="fr-FR" smtClean="0"/>
              <a:t>24/11/2021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851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DD82-E14B-4AE0-BFF5-4A5A09DD486D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38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53264-12E9-40E7-BC2E-D79CFE97F602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887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67000"/>
              </a:schemeClr>
            </a:gs>
            <a:gs pos="77000">
              <a:schemeClr val="accent6">
                <a:lumMod val="97000"/>
                <a:lumOff val="3000"/>
              </a:schemeClr>
            </a:gs>
            <a:gs pos="89000">
              <a:schemeClr val="bg1">
                <a:lumMod val="6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B960A-050D-48F9-B557-D8584D48A15A}" type="datetime1">
              <a:rPr lang="fr-FR" smtClean="0"/>
              <a:t>24/11/2021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B5767-EEAF-4C6A-A5A7-EF8821C753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43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871" y="313315"/>
            <a:ext cx="11047444" cy="6138313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B4C481EB-CBD0-4E39-97D9-216DA197BE68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/>
          <a:srcRect t="14326" r="-450"/>
          <a:stretch/>
        </p:blipFill>
        <p:spPr>
          <a:xfrm>
            <a:off x="817984" y="627856"/>
            <a:ext cx="10556032" cy="5525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6842" y="2767280"/>
            <a:ext cx="1105129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Courtrai en </a:t>
            </a:r>
            <a:r>
              <a:rPr lang="fr-FR" sz="8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r>
              <a:rPr lang="fr-FR" sz="8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 </a:t>
            </a:r>
            <a:endParaRPr lang="fr-FR" sz="8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036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  <p:sndAc>
          <p:stSnd loop="1">
            <p:snd r:embed="rId3" name="253 zachte muziek.wav"/>
          </p:stSnd>
        </p:sndAc>
      </p:transition>
    </mc:Choice>
    <mc:Fallback xmlns="">
      <p:transition spd="slow" advTm="13000">
        <p:fade/>
        <p:sndAc>
          <p:stSnd loop="1">
            <p:snd r:embed="rId6" name="253 zachte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72073" y="797510"/>
            <a:ext cx="9647853" cy="526297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Néerlandais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Courtrais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français,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Cortryck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et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Cortrijcke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ancien flamand,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Cortoriacum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en </a:t>
            </a:r>
            <a:r>
              <a:rPr lang="fr-FR" sz="4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latinNote</a:t>
            </a:r>
            <a:r>
              <a:rPr lang="fr-FR" sz="4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1) est une ville de Belgique située en Région flamande, chef-lieu d'arrondissement en province de Flandre-Occidentale. </a:t>
            </a:r>
          </a:p>
        </p:txBody>
      </p:sp>
    </p:spTree>
    <p:extLst>
      <p:ext uri="{BB962C8B-B14F-4D97-AF65-F5344CB8AC3E}">
        <p14:creationId xmlns:p14="http://schemas.microsoft.com/office/powerpoint/2010/main" val="3077776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513" y="632425"/>
            <a:ext cx="7800974" cy="55931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57242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4526" y="646418"/>
            <a:ext cx="8429624" cy="56095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50309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589372"/>
            <a:ext cx="8529638" cy="567608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43255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64" y="605905"/>
            <a:ext cx="10086974" cy="566759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78628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7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7475" y="625704"/>
            <a:ext cx="6915150" cy="56376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47877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8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0175" y="611504"/>
            <a:ext cx="9444038" cy="56664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26381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9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7413" y="605108"/>
            <a:ext cx="7898855" cy="56633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1677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10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849" y="623316"/>
            <a:ext cx="10080575" cy="56451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07347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11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949" y="628650"/>
            <a:ext cx="10071051" cy="56397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4592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12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6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3921" y="621551"/>
            <a:ext cx="7480167" cy="560290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7196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13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3088" y="545002"/>
            <a:ext cx="8586787" cy="571411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62755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14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239" y="598972"/>
            <a:ext cx="6068232" cy="56254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032782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56DEB8ED-F0E5-41A2-90C7-8C043A1F5442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15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4576" y="596582"/>
            <a:ext cx="7515224" cy="56291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44721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130342" y="6492875"/>
            <a:ext cx="2743200" cy="365125"/>
          </a:xfrm>
        </p:spPr>
        <p:txBody>
          <a:bodyPr/>
          <a:lstStyle/>
          <a:p>
            <a:fld id="{66C9B705-058D-44F3-BFF3-F1A7A3FF807D}" type="datetime1">
              <a:rPr lang="fr-FR" sz="1400" b="1" smtClean="0">
                <a:solidFill>
                  <a:srgbClr val="FF0000"/>
                </a:solidFill>
              </a:rPr>
              <a:t>24/11/2021</a:t>
            </a:fld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877" y="127730"/>
            <a:ext cx="11510246" cy="660254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12409" r="292" b="5267"/>
          <a:stretch/>
        </p:blipFill>
        <p:spPr>
          <a:xfrm>
            <a:off x="824204" y="645792"/>
            <a:ext cx="10543591" cy="557866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873542" y="6310940"/>
            <a:ext cx="6156158" cy="730250"/>
          </a:xfrm>
        </p:spPr>
        <p:txBody>
          <a:bodyPr/>
          <a:lstStyle/>
          <a:p>
            <a:r>
              <a:rPr lang="fr-FR" sz="1600" b="1" smtClean="0">
                <a:solidFill>
                  <a:srgbClr val="FF0000"/>
                </a:solidFill>
              </a:rPr>
              <a:t>PPS   Mauricette3   2021</a:t>
            </a:r>
            <a:endParaRPr lang="fr-FR" sz="2800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29700" y="6451628"/>
            <a:ext cx="2743200" cy="365125"/>
          </a:xfrm>
        </p:spPr>
        <p:txBody>
          <a:bodyPr/>
          <a:lstStyle/>
          <a:p>
            <a:fld id="{230B5767-EEAF-4C6A-A5A7-EF8821C75340}" type="slidenum">
              <a:rPr lang="fr-FR" sz="2000" b="1" smtClean="0">
                <a:solidFill>
                  <a:srgbClr val="FF0000"/>
                </a:solidFill>
              </a:rPr>
              <a:t>16</a:t>
            </a:fld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6619" y="2330500"/>
            <a:ext cx="9078767" cy="41549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Courtrai en 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Belgique </a:t>
            </a:r>
            <a:endParaRPr lang="fr-FR" sz="8800" b="1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411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3000">
        <p15:prstTrans prst="pageCurlDoub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140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69</cp:revision>
  <dcterms:created xsi:type="dcterms:W3CDTF">2019-08-01T23:06:17Z</dcterms:created>
  <dcterms:modified xsi:type="dcterms:W3CDTF">2021-11-24T12:44:35Z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