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a5TWr9P1A9zQ+5/RjWGrw==" hashData="jZkbkbNE15xANdWUCcMxurWNbynsTkbKjM9VgNsSwv60LnZMvS5RUSAAeB9+P9D5CXMTipdBh90kJ3728s/JB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21/11/2019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766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21/11/2019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7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superbes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9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  <p:sndAc>
          <p:stSnd loop="1">
            <p:snd r:embed="rId3" name="HaloaTahiti .wav"/>
          </p:stSnd>
        </p:sndAc>
      </p:transition>
    </mc:Choice>
    <mc:Fallback>
      <p:transition spd="slow" advTm="11000">
        <p:newsflash/>
        <p:sndAc>
          <p:stSnd loop="1">
            <p:snd r:embed="rId3" name="HaloaTahit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0732" y="355469"/>
            <a:ext cx="10150536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est peut-être l’endroit qui s’assimile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plus au paradis sur Terre. Située à environ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260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kilomètres au nord-ouest de Tahiti,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fait partie de l’archipel de la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Société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en Polynésie française, un territoire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d’outre-mer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annexé par la France en 1888. Avec une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superficie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44 km² et une population en-dessous de 10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000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habitants, l’économie de Bora Bora est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entièrement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boostée par le tourisme.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L’île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rêve se distingue par le lagon bleu 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plus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incroyable jamais vu, et par son flux de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touristes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internationaux qui ne cessera probablement jamais.  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09" y="304800"/>
            <a:ext cx="11476383" cy="6262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328" y="530087"/>
            <a:ext cx="11558253" cy="5720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991" y="296981"/>
            <a:ext cx="9276522" cy="6246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304800"/>
            <a:ext cx="9339780" cy="6259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6" y="283244"/>
            <a:ext cx="10187437" cy="6269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01969"/>
            <a:ext cx="8362679" cy="6264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22" y="318052"/>
            <a:ext cx="11250251" cy="6259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973" y="292529"/>
            <a:ext cx="9541565" cy="6221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896" y="304138"/>
            <a:ext cx="10416208" cy="6249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327991"/>
            <a:ext cx="9329530" cy="6219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730" y="274203"/>
            <a:ext cx="9395791" cy="63007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643" y="304138"/>
            <a:ext cx="10429461" cy="6257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7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superbes 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0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119</TotalTime>
  <Words>382</Words>
  <Application>Microsoft Office PowerPoint</Application>
  <PresentationFormat>Grand écran</PresentationFormat>
  <Paragraphs>78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2019-07-13T13:50:14Z</dcterms:created>
  <dcterms:modified xsi:type="dcterms:W3CDTF">2019-11-21T18:54:32Z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