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8"/>
  </p:notesMasterIdLst>
  <p:handoutMasterIdLst>
    <p:handoutMasterId r:id="rId19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zatamGrpQ9wKx3jXq5/2Q==" hashData="9WJGPlaJsKspBbFmZzTVyxxE+UCIOkgUB1/sH+FsH8tNUDIWoIEcTaFXPQp0Z+bEnrR05CEWOjWwbsaGOtO21w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21/11/2019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766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21/11/2019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1095" r="-397" b="11610"/>
          <a:stretch/>
        </p:blipFill>
        <p:spPr>
          <a:xfrm>
            <a:off x="357808" y="306902"/>
            <a:ext cx="11569149" cy="6319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superbes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photographies de 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Bora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8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  <p:sndAc>
          <p:stSnd loop="1">
            <p:snd r:embed="rId3" name="HaloaTahiti .wav"/>
          </p:stSnd>
        </p:sndAc>
      </p:transition>
    </mc:Choice>
    <mc:Fallback>
      <p:transition spd="slow" advTm="11000">
        <p:newsflash/>
        <p:sndAc>
          <p:stSnd loop="1">
            <p:snd r:embed="rId3" name="HaloaTahiti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20732" y="355469"/>
            <a:ext cx="10150536" cy="60016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Bora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Bora est peut-être l’endroit qui s’assimile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le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plus au paradis sur Terre. Située à environ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260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kilomètres au nord-ouest de Tahiti,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Bora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Bora fait partie de l’archipel de la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Société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en Polynésie française, un territoire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d’outre-mer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annexé par la France en 1888. Avec une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superficie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de 44 km² et une population en-dessous de 10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000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habitants, l’économie de Bora Bora est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entièrement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boostée par le tourisme.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L’île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de rêve se distingue par le lagon bleu le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plus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incroyable jamais vu, et par son flux de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touristes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internationaux qui ne cessera probablement jamais.  </a:t>
            </a: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809" y="304800"/>
            <a:ext cx="11476383" cy="6262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56" y="298174"/>
            <a:ext cx="8362679" cy="6272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740" y="289536"/>
            <a:ext cx="9356034" cy="62260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252" y="281926"/>
            <a:ext cx="9144000" cy="62759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0992" y="298355"/>
            <a:ext cx="9329530" cy="62083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8226" y="310322"/>
            <a:ext cx="9395791" cy="62638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583" y="304667"/>
            <a:ext cx="11171582" cy="62560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9773" y="293536"/>
            <a:ext cx="8905461" cy="62338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278295"/>
            <a:ext cx="8389183" cy="62918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739" y="285783"/>
            <a:ext cx="9356035" cy="6233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974" y="304800"/>
            <a:ext cx="9425861" cy="62724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1478" y="298354"/>
            <a:ext cx="9409044" cy="62612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1478" y="292124"/>
            <a:ext cx="9435548" cy="62561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1095" r="-397" b="11610"/>
          <a:stretch/>
        </p:blipFill>
        <p:spPr>
          <a:xfrm>
            <a:off x="357808" y="306902"/>
            <a:ext cx="11569149" cy="6319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superbes photographies de 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Bora 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209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118</TotalTime>
  <Words>382</Words>
  <Application>Microsoft Office PowerPoint</Application>
  <PresentationFormat>Grand écran</PresentationFormat>
  <Paragraphs>78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2019-07-13T13:50:14Z</dcterms:created>
  <dcterms:modified xsi:type="dcterms:W3CDTF">2019-11-21T18:41:25Z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