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8"/>
  </p:notesMasterIdLst>
  <p:handoutMasterIdLst>
    <p:handoutMasterId r:id="rId19"/>
  </p:handout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71" r:id="rId10"/>
    <p:sldId id="267" r:id="rId11"/>
    <p:sldId id="272" r:id="rId12"/>
    <p:sldId id="268" r:id="rId13"/>
    <p:sldId id="270" r:id="rId14"/>
    <p:sldId id="269" r:id="rId15"/>
    <p:sldId id="274" r:id="rId16"/>
    <p:sldId id="275" r:id="rId17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p89eIz77Y3JNa4Vk1yBjxA==" hashData="5d/OVwhXIz0JCsRPQNzH3p33xL5Yej7yQ6glIulKMSwCpplmQnpWPjdmF0OW/VF1RmEp16Cf4cpbLRlrFOHO6g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21/11/2019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7666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21/11/2019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21/11/2019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="" xmlns:a16="http://schemas.microsoft.com/office/drawing/2014/main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97"/>
          <a:stretch/>
        </p:blipFill>
        <p:spPr>
          <a:xfrm>
            <a:off x="357808" y="306902"/>
            <a:ext cx="11569149" cy="631986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De superbes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photographies de Bora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Bora N°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7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  <p:sndAc>
          <p:stSnd loop="1">
            <p:snd r:embed="rId3" name="HaloaTahiti .wav"/>
          </p:stSnd>
        </p:sndAc>
      </p:transition>
    </mc:Choice>
    <mc:Fallback>
      <p:transition spd="slow" advTm="11000">
        <p:newsflash/>
        <p:sndAc>
          <p:stSnd loop="1">
            <p:snd r:embed="rId3" name="HaloaTahiti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20732" y="355469"/>
            <a:ext cx="10150536" cy="60016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Bora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Bora est peut-être l’endroit qui s’assimile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le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plus au paradis sur Terre. Située à environ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260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kilomètres au nord-ouest de Tahiti,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Bora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Bora fait partie de l’archipel de la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Société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en Polynésie française, un territoire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d’outre-mer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annexé par la France en 1888. Avec une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superficie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de 44 km² et une population en-dessous de 10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000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habitants, l’économie de Bora Bora est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entièrement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boostée par le tourisme.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L’île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de rêve se distingue par le lagon bleu le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plus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incroyable jamais vu, et par son flux de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touristes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internationaux qui ne cessera probablement jamais.  </a:t>
            </a:r>
          </a:p>
        </p:txBody>
      </p:sp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7809" y="304800"/>
            <a:ext cx="11476383" cy="62624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5" y="294452"/>
            <a:ext cx="8389183" cy="62596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984" y="307174"/>
            <a:ext cx="9369286" cy="623483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3624" y="296624"/>
            <a:ext cx="6264754" cy="626475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34" b="2038"/>
          <a:stretch/>
        </p:blipFill>
        <p:spPr>
          <a:xfrm>
            <a:off x="2660487" y="304801"/>
            <a:ext cx="6991381" cy="624177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378"/>
          <a:stretch/>
        </p:blipFill>
        <p:spPr>
          <a:xfrm>
            <a:off x="3213652" y="288884"/>
            <a:ext cx="5764696" cy="628023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11965" y="287954"/>
            <a:ext cx="9634331" cy="623917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57739" y="324114"/>
            <a:ext cx="9289774" cy="62009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258957" y="262209"/>
            <a:ext cx="9727095" cy="629925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07755" y="308113"/>
            <a:ext cx="8349427" cy="626207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323"/>
          <a:stretch/>
        </p:blipFill>
        <p:spPr>
          <a:xfrm>
            <a:off x="371061" y="556591"/>
            <a:ext cx="11449878" cy="571168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379943" y="262648"/>
            <a:ext cx="5432113" cy="624040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91478" y="297328"/>
            <a:ext cx="9462052" cy="622844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r="-397"/>
          <a:stretch/>
        </p:blipFill>
        <p:spPr>
          <a:xfrm>
            <a:off x="357808" y="306902"/>
            <a:ext cx="11569149" cy="631986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De 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superbes photographies de Bora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Bora  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21/11/2019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209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121</TotalTime>
  <Words>382</Words>
  <Application>Microsoft Office PowerPoint</Application>
  <PresentationFormat>Grand écran</PresentationFormat>
  <Paragraphs>78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29</cp:revision>
  <dcterms:created xsi:type="dcterms:W3CDTF">2019-07-13T13:50:14Z</dcterms:created>
  <dcterms:modified xsi:type="dcterms:W3CDTF">2019-11-21T18:29:48Z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