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8"/>
  </p:notesMasterIdLst>
  <p:handoutMasterIdLst>
    <p:handoutMasterId r:id="rId19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Fn7IIT0bZweNW5vIg/bvQ==" hashData="6s1hK0yQKyIhWbDTq64P6lRKXe/sIQ6fuIRaVKK7Vc5TgQNQ9RBenYUZBLAY/aOY7gEwnM84mfvUAHwtvQey1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21/11/2019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766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21/11/2019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095" r="-397" b="11610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superbes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6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  <p:sndAc>
          <p:stSnd loop="1">
            <p:snd r:embed="rId3" name="HaloaTahiti .wav"/>
          </p:stSnd>
        </p:sndAc>
      </p:transition>
    </mc:Choice>
    <mc:Fallback>
      <p:transition spd="slow" advTm="11000">
        <p:newsflash/>
        <p:sndAc>
          <p:stSnd loop="1">
            <p:snd r:embed="rId3" name="HaloaTahiti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20732" y="355469"/>
            <a:ext cx="10150536" cy="60016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est peut-être l’endroit qui s’assimile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plus au paradis sur Terre. Située à environ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260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kilomètres au nord-ouest de Tahiti,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fait partie de l’archipel de la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Société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en Polynésie française, un territoire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d’outre-mer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annexé par la France en 1888. Avec une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superficie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44 km² et une population en-dessous de 10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000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habitants, l’économie de Bora Bora est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entièrement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boostée par le tourisme.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L’île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rêve se distingue par le lagon bleu le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plus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incroyable jamais vu, et par son flux de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touristes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internationaux qui ne cessera probablement jamais.  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09" y="304800"/>
            <a:ext cx="11476383" cy="6262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478" y="323156"/>
            <a:ext cx="9382539" cy="6229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98173"/>
            <a:ext cx="8362679" cy="6272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991" y="290201"/>
            <a:ext cx="9329531" cy="62245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78295"/>
            <a:ext cx="8389183" cy="62918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39" y="299044"/>
            <a:ext cx="9329531" cy="62245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0" y="241609"/>
            <a:ext cx="10107924" cy="6302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835" y="278804"/>
            <a:ext cx="11184835" cy="6285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2539" y="312002"/>
            <a:ext cx="8666922" cy="6233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599" y="291702"/>
            <a:ext cx="9448800" cy="6274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3" y="292652"/>
            <a:ext cx="9382539" cy="6255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98174"/>
            <a:ext cx="8362679" cy="6272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4" y="306908"/>
            <a:ext cx="9369287" cy="62177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095" r="-397" b="11610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superbes 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209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120</TotalTime>
  <Words>382</Words>
  <Application>Microsoft Office PowerPoint</Application>
  <PresentationFormat>Grand écran</PresentationFormat>
  <Paragraphs>78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2019-07-13T13:50:14Z</dcterms:created>
  <dcterms:modified xsi:type="dcterms:W3CDTF">2019-11-21T18:15:44Z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