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J44tJ1sPPYpt4S18+4RHQ==" hashData="3e5KWEhMY5Db4i2JyN7QSVvV4v2NpbP7QGbGguquxCgH2O5Ue6oGPUa3k6G+t8u0g6bxZ571TUp+51eixxp+l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5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9" y="304800"/>
            <a:ext cx="11476383" cy="6262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98174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330" y="290720"/>
            <a:ext cx="11184835" cy="6291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6" y="277067"/>
            <a:ext cx="8812694" cy="6238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02202"/>
            <a:ext cx="8362679" cy="6263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922" y="283243"/>
            <a:ext cx="10160932" cy="6252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283244"/>
            <a:ext cx="10187437" cy="6269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643" y="298225"/>
            <a:ext cx="10442714" cy="6261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88235"/>
            <a:ext cx="8375931" cy="6281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119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2019-07-13T13:50:14Z</dcterms:created>
  <dcterms:modified xsi:type="dcterms:W3CDTF">2019-11-21T18:02:26Z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