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2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ZVXxdHlV/TgpIMh3f2eCw==" hashData="Y2kOr96LlI9NQR8krqbK4qj9XQKEFSNbQ1bT4AezzMnxdBw/oFYn9m6Tw9IZkjSV2Bqlg1xYWMj+ZGPUmA8tD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20/11/2019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2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04" y="273944"/>
            <a:ext cx="11502887" cy="6310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861" y="290885"/>
            <a:ext cx="7818782" cy="6255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405" y="296103"/>
            <a:ext cx="11139189" cy="6265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48" y="304137"/>
            <a:ext cx="10402956" cy="6241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3" y="283265"/>
            <a:ext cx="11184834" cy="6291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303338"/>
            <a:ext cx="8402435" cy="6232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74270"/>
            <a:ext cx="8415687" cy="628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78" y="301487"/>
            <a:ext cx="9395792" cy="6263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3" y="280962"/>
            <a:ext cx="11211339" cy="6281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8904" y="331304"/>
            <a:ext cx="4170022" cy="62617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61937"/>
            <a:ext cx="9525000" cy="6334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3" y="272343"/>
            <a:ext cx="11184834" cy="6313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299" y="315916"/>
            <a:ext cx="10529814" cy="6230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117</TotalTime>
  <Words>382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2019-07-13T13:50:14Z</dcterms:created>
  <dcterms:modified xsi:type="dcterms:W3CDTF">2019-11-20T17:21:10Z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