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5wrDVP8O0ogi9pXS14MUA==" hashData="C94iXT2l32x3+yMX30a/tUv/gDQTrFgBfgCuTekRGFkCGCD8N9kOm7VunBHufQD+LiDBfH07YDOz37J3ATV07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21/11/2019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10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9" y="304800"/>
            <a:ext cx="11476383" cy="6262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2296" y="298919"/>
            <a:ext cx="8574156" cy="62698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298174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30" y="307172"/>
            <a:ext cx="9382540" cy="6243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308113"/>
            <a:ext cx="8349427" cy="6262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478" y="310322"/>
            <a:ext cx="9382539" cy="625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6" y="290885"/>
            <a:ext cx="8759687" cy="6229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4" y="298113"/>
            <a:ext cx="9382539" cy="6226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305356"/>
            <a:ext cx="9329530" cy="6265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4" y="272183"/>
            <a:ext cx="11198086" cy="6306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54575"/>
            <a:ext cx="8415687" cy="63194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134" r="350" b="8649"/>
          <a:stretch/>
        </p:blipFill>
        <p:spPr>
          <a:xfrm>
            <a:off x="1380222" y="302156"/>
            <a:ext cx="9431556" cy="62536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90632" y="1528673"/>
            <a:ext cx="7410736" cy="47655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c’est beau de rêver à une tel destination </a:t>
            </a:r>
            <a:r>
              <a:rPr lang="fr-FR" sz="54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</a:t>
            </a:r>
            <a:endParaRPr lang="fr-FR" sz="5400" b="1" cap="none" spc="50" dirty="0">
              <a:ln w="0">
                <a:solidFill>
                  <a:schemeClr val="accent5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4486" y="317637"/>
            <a:ext cx="9316279" cy="6213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149</TotalTime>
  <Words>392</Words>
  <Application>Microsoft Office PowerPoint</Application>
  <PresentationFormat>Grand écran</PresentationFormat>
  <Paragraphs>79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2019-07-13T13:50:14Z</dcterms:created>
  <dcterms:modified xsi:type="dcterms:W3CDTF">2019-11-21T19:37:42Z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