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06" r:id="rId2"/>
    <p:sldId id="292" r:id="rId3"/>
    <p:sldId id="288" r:id="rId4"/>
    <p:sldId id="296" r:id="rId5"/>
    <p:sldId id="297" r:id="rId6"/>
    <p:sldId id="290" r:id="rId7"/>
    <p:sldId id="258" r:id="rId8"/>
    <p:sldId id="282" r:id="rId9"/>
    <p:sldId id="287" r:id="rId10"/>
    <p:sldId id="259" r:id="rId11"/>
    <p:sldId id="260" r:id="rId12"/>
    <p:sldId id="261" r:id="rId13"/>
    <p:sldId id="262" r:id="rId14"/>
    <p:sldId id="278" r:id="rId15"/>
    <p:sldId id="263" r:id="rId16"/>
    <p:sldId id="265" r:id="rId17"/>
    <p:sldId id="271" r:id="rId18"/>
    <p:sldId id="294" r:id="rId19"/>
    <p:sldId id="273" r:id="rId20"/>
    <p:sldId id="274" r:id="rId21"/>
    <p:sldId id="275" r:id="rId22"/>
    <p:sldId id="291" r:id="rId23"/>
    <p:sldId id="279" r:id="rId24"/>
    <p:sldId id="293" r:id="rId25"/>
    <p:sldId id="301" r:id="rId26"/>
    <p:sldId id="281" r:id="rId27"/>
    <p:sldId id="289" r:id="rId28"/>
    <p:sldId id="283" r:id="rId29"/>
    <p:sldId id="280" r:id="rId30"/>
    <p:sldId id="302" r:id="rId31"/>
    <p:sldId id="303" r:id="rId32"/>
    <p:sldId id="299" r:id="rId33"/>
    <p:sldId id="307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ZIQWJBxnE7yJkUJDVMOoQ==" hashData="p9MhDs0mLTso/6zE/B+/k88cQ4KR3Z5pEn87uYqMSsm7Q72Zcdyhh/8Itdv0kNNnDNkHvuuAD+GAWGmlwfOsJ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00"/>
    <a:srgbClr val="80808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60"/>
  </p:normalViewPr>
  <p:slideViewPr>
    <p:cSldViewPr showGuides="1">
      <p:cViewPr varScale="1">
        <p:scale>
          <a:sx n="64" d="100"/>
          <a:sy n="64" d="100"/>
        </p:scale>
        <p:origin x="18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fr-FR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fr-FR"/>
          </a:p>
        </p:txBody>
      </p:sp>
      <p:sp>
        <p:nvSpPr>
          <p:cNvPr id="450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Klik om de opmaakprofielen van de modeltekst te bewerken</a:t>
            </a:r>
          </a:p>
          <a:p>
            <a:pPr lvl="1"/>
            <a:r>
              <a:rPr lang="en-US" altLang="fr-FR" smtClean="0"/>
              <a:t>Tweede niveau</a:t>
            </a:r>
          </a:p>
          <a:p>
            <a:pPr lvl="2"/>
            <a:r>
              <a:rPr lang="en-US" altLang="fr-FR" smtClean="0"/>
              <a:t>Derde niveau</a:t>
            </a:r>
          </a:p>
          <a:p>
            <a:pPr lvl="3"/>
            <a:r>
              <a:rPr lang="en-US" altLang="fr-FR" smtClean="0"/>
              <a:t>Vierde niveau</a:t>
            </a:r>
          </a:p>
          <a:p>
            <a:pPr lvl="4"/>
            <a:r>
              <a:rPr lang="en-US" altLang="fr-FR" smtClean="0"/>
              <a:t>Vijfde niveau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fr-FR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48B5FEF-163F-4C16-8240-978A0ED3FBB4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809660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92D508-C563-43C7-82BD-470AA1F7DC0B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968773256"/>
      </p:ext>
    </p:extLst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6FF3D-6A15-49F5-ABA6-57F13D60D166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203147639"/>
      </p:ext>
    </p:extLst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254EA-EDC2-4C94-BCF8-72130941AB9E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348123209"/>
      </p:ext>
    </p:extLst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9FA928-8847-4F62-A7DE-5C04DA1A3E52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287729215"/>
      </p:ext>
    </p:extLst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52CC4-AD4D-497A-BFA1-C56215362DAD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173513119"/>
      </p:ext>
    </p:extLst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7F118-799F-40CA-9449-6BC745D5EA36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84681574"/>
      </p:ext>
    </p:extLst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3D588D-E5F7-4685-A516-5D08FD8D0564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561058287"/>
      </p:ext>
    </p:extLst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4E38A-6D1B-4B03-8EDC-9C0E7910B752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712244493"/>
      </p:ext>
    </p:extLst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A5E56F-0574-4BDB-8390-2ECB106922D8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77120039"/>
      </p:ext>
    </p:extLst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F1C75-ED01-4A46-AEBD-C34A79C888D1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751083198"/>
      </p:ext>
    </p:extLst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3D0B3-B319-4004-A3FD-17CA9E2290DC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34540897"/>
      </p:ext>
    </p:extLst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Klik om de opmaakprofielen van de modeltekst te bewerken</a:t>
            </a:r>
          </a:p>
          <a:p>
            <a:pPr lvl="1"/>
            <a:r>
              <a:rPr lang="en-US" altLang="fr-FR" smtClean="0"/>
              <a:t>Tweede niveau</a:t>
            </a:r>
          </a:p>
          <a:p>
            <a:pPr lvl="2"/>
            <a:r>
              <a:rPr lang="en-US" altLang="fr-FR" smtClean="0"/>
              <a:t>Derde niveau</a:t>
            </a:r>
          </a:p>
          <a:p>
            <a:pPr lvl="3"/>
            <a:r>
              <a:rPr lang="en-US" altLang="fr-FR" smtClean="0"/>
              <a:t>Vierde niveau</a:t>
            </a:r>
          </a:p>
          <a:p>
            <a:pPr lvl="4"/>
            <a:r>
              <a:rPr lang="en-US" altLang="fr-FR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270A58-6EF0-4A01-AD52-6825D7B8CEEA}" type="slidenum">
              <a:rPr lang="en-US" altLang="fr-FR"/>
              <a:pPr/>
              <a:t>‹N°›</a:t>
            </a:fld>
            <a:endParaRPr lang="en-U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/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F57A7-336C-4C84-A752-75A9616FE3A9}" type="slidenum">
              <a:rPr lang="en-US" altLang="fr-FR"/>
              <a:pPr/>
              <a:t>1</a:t>
            </a:fld>
            <a:endParaRPr lang="en-US" altLang="fr-FR"/>
          </a:p>
        </p:txBody>
      </p:sp>
      <p:sp>
        <p:nvSpPr>
          <p:cNvPr id="2" name="Titre 1"/>
          <p:cNvSpPr>
            <a:spLocks noGrp="1"/>
          </p:cNvSpPr>
          <p:nvPr>
            <p:ph type="ctrTitle" idx="4294967295"/>
          </p:nvPr>
        </p:nvSpPr>
        <p:spPr>
          <a:xfrm>
            <a:off x="252413" y="252413"/>
            <a:ext cx="9143999" cy="6857999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2060"/>
            </a:solidFill>
            <a:miter lim="800000"/>
            <a:headEnd/>
            <a:tailEnd/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3559" y="1628755"/>
            <a:ext cx="805630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Mauricette 3 vous présente</a:t>
            </a:r>
          </a:p>
        </p:txBody>
      </p:sp>
      <p:sp>
        <p:nvSpPr>
          <p:cNvPr id="5" name="Rectangle 4"/>
          <p:cNvSpPr/>
          <p:nvPr/>
        </p:nvSpPr>
        <p:spPr>
          <a:xfrm>
            <a:off x="2460726" y="2922584"/>
            <a:ext cx="480554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BLANKENBERGE</a:t>
            </a:r>
            <a:endParaRPr lang="fr-FR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0201" y="4411677"/>
            <a:ext cx="8422498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Réalisé avec des photos </a:t>
            </a:r>
            <a:r>
              <a:rPr lang="fr-FR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perso et </a:t>
            </a:r>
            <a:endParaRPr lang="fr-FR" sz="40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 </a:t>
            </a:r>
            <a:r>
              <a:rPr lang="fr-FR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du net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1B1F2-6B88-4522-9B00-CA82064D6785}" type="slidenum">
              <a:rPr lang="en-US" altLang="fr-FR"/>
              <a:pPr/>
              <a:t>2</a:t>
            </a:fld>
            <a:endParaRPr lang="en-US" altLang="fr-FR"/>
          </a:p>
        </p:txBody>
      </p:sp>
      <p:pic>
        <p:nvPicPr>
          <p:cNvPr id="40965" name="Picture 5" descr="1 ville Blankenbe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844675"/>
            <a:ext cx="7200900" cy="374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sndAc>
      <p:stSnd>
        <p:snd r:embed="rId2" name="Le plat pays - Jacques Brel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E544A-B958-4284-A5D9-E557C71E6870}" type="slidenum">
              <a:rPr lang="en-US" altLang="fr-FR"/>
              <a:pPr/>
              <a:t>3</a:t>
            </a:fld>
            <a:endParaRPr lang="en-US" altLang="fr-FR"/>
          </a:p>
        </p:txBody>
      </p:sp>
      <p:pic>
        <p:nvPicPr>
          <p:cNvPr id="36868" name="Picture 4" descr="2 blankenberge plakaat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5472113" cy="59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5940425" y="1484313"/>
            <a:ext cx="3024188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BE" altLang="fr-FR" sz="2400" b="1">
                <a:latin typeface="Bradley Hand ITC" panose="03070402050302030203" pitchFamily="66" charset="0"/>
              </a:rPr>
              <a:t>C’est une station balnéaire</a:t>
            </a:r>
          </a:p>
          <a:p>
            <a:r>
              <a:rPr lang="nl-BE" altLang="fr-FR" sz="2400" b="1">
                <a:latin typeface="Bradley Hand ITC" panose="03070402050302030203" pitchFamily="66" charset="0"/>
              </a:rPr>
              <a:t>au bord de la Mer du Nord </a:t>
            </a:r>
          </a:p>
          <a:p>
            <a:r>
              <a:rPr lang="nl-BE" altLang="fr-FR" sz="2400" b="1">
                <a:latin typeface="Bradley Hand ITC" panose="03070402050302030203" pitchFamily="66" charset="0"/>
              </a:rPr>
              <a:t>très populaire se trouvant entre Zeebruges et Le Coq.</a:t>
            </a:r>
          </a:p>
          <a:p>
            <a:endParaRPr lang="en-US" altLang="fr-FR" sz="2400" b="1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B635E-0F2A-4796-B459-F067FCC4B4EA}" type="slidenum">
              <a:rPr lang="en-US" altLang="fr-FR"/>
              <a:pPr/>
              <a:t>4</a:t>
            </a:fld>
            <a:endParaRPr lang="en-US" altLang="fr-FR"/>
          </a:p>
        </p:txBody>
      </p:sp>
      <p:pic>
        <p:nvPicPr>
          <p:cNvPr id="46084" name="Picture 4" descr="belle epoqu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3375"/>
            <a:ext cx="6626225" cy="525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611188" y="5734050"/>
            <a:ext cx="75549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BE" altLang="fr-FR" sz="2400" b="1">
                <a:latin typeface="Bradley Hand ITC" panose="03070402050302030203" pitchFamily="66" charset="0"/>
              </a:rPr>
              <a:t>La ville cache dans ses ruelles près de 500 maisons de la Belle Epoque.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CFAD8-5B0A-4894-8F5E-DB8D6D6010A9}" type="slidenum">
              <a:rPr lang="en-US" altLang="fr-FR"/>
              <a:pPr/>
              <a:t>5</a:t>
            </a:fld>
            <a:endParaRPr lang="en-US" altLang="fr-FR"/>
          </a:p>
        </p:txBody>
      </p:sp>
      <p:pic>
        <p:nvPicPr>
          <p:cNvPr id="47108" name="Picture 4" descr="maisons belles épo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76250"/>
            <a:ext cx="7272337" cy="489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684213" y="5734050"/>
            <a:ext cx="69834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fr-FR" sz="2400" b="1">
                <a:latin typeface="Bradley Hand ITC" panose="03070402050302030203" pitchFamily="66" charset="0"/>
              </a:rPr>
              <a:t>Le centre “Belle Epoque”est installé dans plusieurs villas remarquablement bien restaurées.</a:t>
            </a:r>
            <a:endParaRPr lang="en-US" altLang="fr-FR" sz="2400" b="1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9EDBB-2835-4BD0-9026-694E1675A839}" type="slidenum">
              <a:rPr lang="en-US" altLang="fr-FR"/>
              <a:pPr/>
              <a:t>6</a:t>
            </a:fld>
            <a:endParaRPr lang="en-US" altLang="fr-FR"/>
          </a:p>
        </p:txBody>
      </p:sp>
      <p:pic>
        <p:nvPicPr>
          <p:cNvPr id="38916" name="Picture 4" descr="10 égl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5256212" cy="619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5940425" y="3357563"/>
            <a:ext cx="2879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fr-FR" sz="2400" b="1">
                <a:latin typeface="Bradley Hand ITC" panose="03070402050302030203" pitchFamily="66" charset="0"/>
              </a:rPr>
              <a:t>Eglise Saint-Roch</a:t>
            </a:r>
            <a:endParaRPr lang="en-US" altLang="fr-FR" sz="2400" b="1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EC223-74E6-497E-BB07-FB4B20CBD340}" type="slidenum">
              <a:rPr lang="en-US" altLang="fr-FR"/>
              <a:pPr/>
              <a:t>7</a:t>
            </a:fld>
            <a:endParaRPr lang="en-US" altLang="fr-FR"/>
          </a:p>
        </p:txBody>
      </p:sp>
      <p:pic>
        <p:nvPicPr>
          <p:cNvPr id="7170" name="Picture 2" descr="3 Blanken berg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39750" y="5300663"/>
            <a:ext cx="83883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fr-FR" sz="2800" b="1">
                <a:solidFill>
                  <a:srgbClr val="FFFF00"/>
                </a:solidFill>
                <a:latin typeface="Bradley Hand ITC" panose="03070402050302030203" pitchFamily="66" charset="0"/>
              </a:rPr>
              <a:t>Le port de Blankenberge constitue également un agréable but de promenade</a:t>
            </a:r>
            <a:endParaRPr lang="en-US" altLang="fr-FR" sz="2800" b="1">
              <a:solidFill>
                <a:srgbClr val="FFFF00"/>
              </a:solidFill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E1D93-4B5D-4D77-9B04-C5A3D11BD929}" type="slidenum">
              <a:rPr lang="en-US" altLang="fr-FR"/>
              <a:pPr/>
              <a:t>8</a:t>
            </a:fld>
            <a:endParaRPr lang="en-US" altLang="fr-FR"/>
          </a:p>
        </p:txBody>
      </p:sp>
      <p:pic>
        <p:nvPicPr>
          <p:cNvPr id="31746" name="Picture 2" descr="28Pier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50825" y="620713"/>
            <a:ext cx="50419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fr-FR" sz="2400" b="1">
                <a:solidFill>
                  <a:srgbClr val="FFFF00"/>
                </a:solidFill>
                <a:latin typeface="Bradley Hand ITC" panose="03070402050302030203" pitchFamily="66" charset="0"/>
              </a:rPr>
              <a:t>Le Pier de Blankenberge est le seul exemplaire de débarcardère sur la côte belge.</a:t>
            </a:r>
            <a:endParaRPr lang="en-US" altLang="fr-FR" sz="2400" b="1">
              <a:solidFill>
                <a:srgbClr val="FFFF00"/>
              </a:solidFill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88D14-1948-461D-974C-212575308FD3}" type="slidenum">
              <a:rPr lang="en-US" altLang="fr-FR"/>
              <a:pPr/>
              <a:t>9</a:t>
            </a:fld>
            <a:endParaRPr lang="en-US" altLang="fr-FR"/>
          </a:p>
        </p:txBody>
      </p:sp>
      <p:pic>
        <p:nvPicPr>
          <p:cNvPr id="6148" name="Picture 4" descr="4 Blankenberg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E9A2-C8D2-4926-BA54-BEFEC58895C4}" type="slidenum">
              <a:rPr lang="en-US" altLang="fr-FR"/>
              <a:pPr/>
              <a:t>10</a:t>
            </a:fld>
            <a:endParaRPr lang="en-US" altLang="fr-FR"/>
          </a:p>
        </p:txBody>
      </p:sp>
      <p:pic>
        <p:nvPicPr>
          <p:cNvPr id="8194" name="Picture 2" descr="5 Blankenberg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E8D18-FADE-4877-8223-D434988FC68A}" type="slidenum">
              <a:rPr lang="en-US" altLang="fr-FR"/>
              <a:pPr/>
              <a:t>11</a:t>
            </a:fld>
            <a:endParaRPr lang="en-US" altLang="fr-FR"/>
          </a:p>
        </p:txBody>
      </p:sp>
      <p:pic>
        <p:nvPicPr>
          <p:cNvPr id="9218" name="Picture 2" descr="6 Blankenberg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A693F-5CAB-4DF8-A92C-DBF285186C03}" type="slidenum">
              <a:rPr lang="en-US" altLang="fr-FR"/>
              <a:pPr/>
              <a:t>12</a:t>
            </a:fld>
            <a:endParaRPr lang="en-US" altLang="fr-FR"/>
          </a:p>
        </p:txBody>
      </p:sp>
      <p:pic>
        <p:nvPicPr>
          <p:cNvPr id="10242" name="Picture 2" descr="7 Blankenberg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A33D4-FF07-4F9B-B02F-F7E961237DFC}" type="slidenum">
              <a:rPr lang="en-US" altLang="fr-FR"/>
              <a:pPr/>
              <a:t>13</a:t>
            </a:fld>
            <a:endParaRPr lang="en-US" altLang="fr-FR"/>
          </a:p>
        </p:txBody>
      </p:sp>
      <p:pic>
        <p:nvPicPr>
          <p:cNvPr id="11266" name="Picture 2" descr="8 Blankenberg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FB180-09B7-401A-B5F6-6403224756A9}" type="slidenum">
              <a:rPr lang="en-US" altLang="fr-FR"/>
              <a:pPr/>
              <a:t>14</a:t>
            </a:fld>
            <a:endParaRPr lang="en-US" altLang="fr-FR"/>
          </a:p>
        </p:txBody>
      </p:sp>
      <p:pic>
        <p:nvPicPr>
          <p:cNvPr id="27650" name="Picture 2" descr="24 ochtentocht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C461A-0A6C-45E7-BF90-4D63E433D635}" type="slidenum">
              <a:rPr lang="en-US" altLang="fr-FR"/>
              <a:pPr/>
              <a:t>15</a:t>
            </a:fld>
            <a:endParaRPr lang="en-US" altLang="fr-FR"/>
          </a:p>
        </p:txBody>
      </p:sp>
      <p:pic>
        <p:nvPicPr>
          <p:cNvPr id="12290" name="Picture 2" descr="9 rue de l'égl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0F2A8-7192-49EA-877A-92983371D1B1}" type="slidenum">
              <a:rPr lang="en-US" altLang="fr-FR"/>
              <a:pPr/>
              <a:t>16</a:t>
            </a:fld>
            <a:endParaRPr lang="en-US" altLang="fr-FR"/>
          </a:p>
        </p:txBody>
      </p:sp>
      <p:pic>
        <p:nvPicPr>
          <p:cNvPr id="14338" name="Picture 2" descr="11 t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2D916-A5BB-4A24-98BB-902B4F38BCFD}" type="slidenum">
              <a:rPr lang="en-US" altLang="fr-FR"/>
              <a:pPr/>
              <a:t>17</a:t>
            </a:fld>
            <a:endParaRPr lang="en-US" altLang="fr-FR"/>
          </a:p>
        </p:txBody>
      </p:sp>
      <p:pic>
        <p:nvPicPr>
          <p:cNvPr id="20482" name="Picture 2" descr="17 sealife cen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971550" y="5670550"/>
            <a:ext cx="76993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nl-BE" altLang="fr-FR" sz="2400" b="1">
                <a:solidFill>
                  <a:srgbClr val="FFFF00"/>
                </a:solidFill>
                <a:latin typeface="Bradley Hand ITC" panose="03070402050302030203" pitchFamily="66" charset="0"/>
              </a:rPr>
              <a:t>Le Sea Life Marine Park présente dans une trentaine d’aquariums la faune de la mer du Nord et des autres océans. </a:t>
            </a:r>
            <a:endParaRPr lang="en-US" altLang="fr-FR" sz="2400" b="1">
              <a:solidFill>
                <a:srgbClr val="FFFF00"/>
              </a:solidFill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E22ED-6273-4A4A-8709-92DB7D812EBB}" type="slidenum">
              <a:rPr lang="en-US" altLang="fr-FR"/>
              <a:pPr/>
              <a:t>18</a:t>
            </a:fld>
            <a:endParaRPr lang="en-US" altLang="fr-FR"/>
          </a:p>
        </p:txBody>
      </p:sp>
      <p:pic>
        <p:nvPicPr>
          <p:cNvPr id="43012" name="Picture 4" descr="18 standbee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20713"/>
            <a:ext cx="6408738" cy="576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ED57B-C013-4FC1-84AE-17B6692394A3}" type="slidenum">
              <a:rPr lang="en-US" altLang="fr-FR"/>
              <a:pPr/>
              <a:t>19</a:t>
            </a:fld>
            <a:endParaRPr lang="en-US" altLang="fr-FR"/>
          </a:p>
        </p:txBody>
      </p:sp>
      <p:pic>
        <p:nvPicPr>
          <p:cNvPr id="22530" name="Picture 2" descr="19 bateau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19497-E382-42F3-813C-800ACB10DCF0}" type="slidenum">
              <a:rPr lang="en-US" altLang="fr-FR"/>
              <a:pPr/>
              <a:t>20</a:t>
            </a:fld>
            <a:endParaRPr lang="en-US" altLang="fr-FR"/>
          </a:p>
        </p:txBody>
      </p:sp>
      <p:pic>
        <p:nvPicPr>
          <p:cNvPr id="23554" name="Picture 2" descr="20  le long de la côte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F0A17-415E-4C12-AACB-E112782884BA}" type="slidenum">
              <a:rPr lang="en-US" altLang="fr-FR"/>
              <a:pPr/>
              <a:t>21</a:t>
            </a:fld>
            <a:endParaRPr lang="en-US" altLang="fr-FR"/>
          </a:p>
        </p:txBody>
      </p:sp>
      <p:pic>
        <p:nvPicPr>
          <p:cNvPr id="24578" name="Picture 2" descr="21 pi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13D84-1971-48C8-858A-AA9256F674B4}" type="slidenum">
              <a:rPr lang="en-US" altLang="fr-FR"/>
              <a:pPr/>
              <a:t>22</a:t>
            </a:fld>
            <a:endParaRPr lang="en-US" altLang="fr-FR"/>
          </a:p>
        </p:txBody>
      </p:sp>
      <p:pic>
        <p:nvPicPr>
          <p:cNvPr id="39940" name="Picture 4" descr="22 Blankenberge  ph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463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Picture 5" descr="23 Blankenberge  le pha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500562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995738" y="6237288"/>
            <a:ext cx="9251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fr-FR" sz="2800" b="1">
                <a:latin typeface="Bradley Hand ITC" panose="03070402050302030203" pitchFamily="66" charset="0"/>
              </a:rPr>
              <a:t>Le phare</a:t>
            </a:r>
            <a:endParaRPr lang="en-US" altLang="fr-FR" sz="2800" b="1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4E4F5-9B05-40D5-AB18-03D41F70098B}" type="slidenum">
              <a:rPr lang="en-US" altLang="fr-FR"/>
              <a:pPr/>
              <a:t>23</a:t>
            </a:fld>
            <a:endParaRPr lang="en-US" altLang="fr-FR"/>
          </a:p>
        </p:txBody>
      </p:sp>
      <p:pic>
        <p:nvPicPr>
          <p:cNvPr id="28675" name="Picture 3" descr="25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9F0B6-4207-47CA-8B2B-7416CADFDD4F}" type="slidenum">
              <a:rPr lang="en-US" altLang="fr-FR"/>
              <a:pPr/>
              <a:t>24</a:t>
            </a:fld>
            <a:endParaRPr lang="en-US" altLang="fr-FR"/>
          </a:p>
        </p:txBody>
      </p:sp>
      <p:pic>
        <p:nvPicPr>
          <p:cNvPr id="41988" name="Picture 4" descr="standcabi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5D3F4-A219-46E3-B1BC-6D80AF940EE4}" type="slidenum">
              <a:rPr lang="en-US" altLang="fr-FR"/>
              <a:pPr/>
              <a:t>25</a:t>
            </a:fld>
            <a:endParaRPr lang="en-US" altLang="fr-FR"/>
          </a:p>
        </p:txBody>
      </p:sp>
      <p:pic>
        <p:nvPicPr>
          <p:cNvPr id="53252" name="Picture 4" descr="strandkabine  b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C296B-EC8D-4602-8F90-4ECABB0C9967}" type="slidenum">
              <a:rPr lang="en-US" altLang="fr-FR"/>
              <a:pPr/>
              <a:t>26</a:t>
            </a:fld>
            <a:endParaRPr lang="en-US" altLang="fr-FR"/>
          </a:p>
        </p:txBody>
      </p:sp>
      <p:pic>
        <p:nvPicPr>
          <p:cNvPr id="30722" name="Picture 2" descr="27 la plage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4B657-0BAB-4AEA-A648-34A1014C2115}" type="slidenum">
              <a:rPr lang="en-US" altLang="fr-FR"/>
              <a:pPr/>
              <a:t>27</a:t>
            </a:fld>
            <a:endParaRPr lang="en-US" altLang="fr-FR"/>
          </a:p>
        </p:txBody>
      </p:sp>
      <p:pic>
        <p:nvPicPr>
          <p:cNvPr id="37892" name="Picture 4" descr="13 sculpture de sa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3816350" cy="273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14 sculpture de sab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860800"/>
            <a:ext cx="3455988" cy="248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4" name="Picture 6" descr="15 sculpture de sab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789363"/>
            <a:ext cx="4032250" cy="262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5" name="Picture 7" descr="16 sculpture de sab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76250"/>
            <a:ext cx="3538537" cy="251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2339975" y="3213100"/>
            <a:ext cx="8424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fr-FR" sz="2400" b="1">
                <a:latin typeface="Bradley Hand ITC" panose="03070402050302030203" pitchFamily="66" charset="0"/>
              </a:rPr>
              <a:t>Pas un été sans festival de sable</a:t>
            </a:r>
            <a:endParaRPr lang="en-US" altLang="fr-FR" sz="2400" b="1"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4AB6-D9F2-42D0-9D23-7D690949E440}" type="slidenum">
              <a:rPr lang="en-US" altLang="fr-FR"/>
              <a:pPr/>
              <a:t>28</a:t>
            </a:fld>
            <a:endParaRPr lang="en-US" altLang="fr-FR"/>
          </a:p>
        </p:txBody>
      </p:sp>
      <p:pic>
        <p:nvPicPr>
          <p:cNvPr id="32770" name="Picture 2" descr="29 Casino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3683D-2B13-4E35-AC4F-CD6A6A0BC2C1}" type="slidenum">
              <a:rPr lang="en-US" altLang="fr-FR"/>
              <a:pPr/>
              <a:t>29</a:t>
            </a:fld>
            <a:endParaRPr lang="en-US" altLang="fr-FR"/>
          </a:p>
        </p:txBody>
      </p:sp>
      <p:pic>
        <p:nvPicPr>
          <p:cNvPr id="29698" name="Picture 2" descr="26 interventie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A3782-D1C2-4722-880B-C1C234C7FE6C}" type="slidenum">
              <a:rPr lang="en-US" altLang="fr-FR"/>
              <a:pPr/>
              <a:t>30</a:t>
            </a:fld>
            <a:endParaRPr lang="en-US" altLang="fr-FR"/>
          </a:p>
        </p:txBody>
      </p:sp>
      <p:pic>
        <p:nvPicPr>
          <p:cNvPr id="54276" name="Picture 4" descr="meeuwen op een ri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76E53-90BD-4EED-B6AA-0D3D1499FF45}" type="slidenum">
              <a:rPr lang="en-US" altLang="fr-FR"/>
              <a:pPr/>
              <a:t>31</a:t>
            </a:fld>
            <a:endParaRPr lang="en-US" altLang="fr-FR"/>
          </a:p>
        </p:txBody>
      </p:sp>
      <p:pic>
        <p:nvPicPr>
          <p:cNvPr id="55300" name="Picture 4" descr="3 blankenbe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226BC-85CF-456D-93F8-49845FAF2B1C}" type="slidenum">
              <a:rPr lang="en-US" altLang="fr-FR"/>
              <a:pPr/>
              <a:t>32</a:t>
            </a:fld>
            <a:endParaRPr lang="en-US" altLang="fr-FR"/>
          </a:p>
        </p:txBody>
      </p:sp>
      <p:pic>
        <p:nvPicPr>
          <p:cNvPr id="50180" name="Picture 4" descr="31 vue le long de la cô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6300788" y="6370638"/>
            <a:ext cx="215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fr-FR"/>
              <a:t> F I N</a:t>
            </a:r>
            <a:endParaRPr lang="en-US" altLang="fr-FR"/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6011863" y="549275"/>
            <a:ext cx="28082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fr-FR" sz="2400" b="1">
                <a:solidFill>
                  <a:srgbClr val="FFFF00"/>
                </a:solidFill>
                <a:latin typeface="Bradley Hand ITC" panose="03070402050302030203" pitchFamily="66" charset="0"/>
              </a:rPr>
              <a:t>Paroles &amp; musique Jacques Brel</a:t>
            </a:r>
            <a:endParaRPr lang="en-US" altLang="fr-FR" sz="2400" b="1">
              <a:solidFill>
                <a:srgbClr val="FFFF00"/>
              </a:solidFill>
              <a:latin typeface="Bradley Hand ITC" panose="03070402050302030203" pitchFamily="66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CD528-EB5D-4A63-A309-2C06F0668EA4}" type="slidenum">
              <a:rPr lang="en-US" altLang="fr-FR"/>
              <a:pPr/>
              <a:t>33</a:t>
            </a:fld>
            <a:endParaRPr lang="en-US" altLang="fr-FR"/>
          </a:p>
        </p:txBody>
      </p:sp>
      <p:pic>
        <p:nvPicPr>
          <p:cNvPr id="59396" name="Picture 4" descr="LOGO MAURICETT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557338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164</Words>
  <Application>Microsoft Office PowerPoint</Application>
  <PresentationFormat>Affichage à l'écran (4:3)</PresentationFormat>
  <Paragraphs>50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Bradley Hand ITC</vt:lpstr>
      <vt:lpstr>Standaardontwerp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mauricette</dc:creator>
  <cp:lastModifiedBy>Alain</cp:lastModifiedBy>
  <cp:revision>33</cp:revision>
  <dcterms:created xsi:type="dcterms:W3CDTF">2013-11-14T01:27:18Z</dcterms:created>
  <dcterms:modified xsi:type="dcterms:W3CDTF">2021-11-23T15:52:30Z</dcterms:modified>
</cp:coreProperties>
</file>