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9" r:id="rId9"/>
    <p:sldId id="273" r:id="rId10"/>
    <p:sldId id="274" r:id="rId11"/>
    <p:sldId id="276" r:id="rId12"/>
    <p:sldId id="277" r:id="rId13"/>
    <p:sldId id="263" r:id="rId14"/>
    <p:sldId id="264" r:id="rId15"/>
    <p:sldId id="275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g+55yfcWNHvLPs+Pm10Ww==" hashData="1oJ4zOIV8L8d4uCMBoyP2w1iZz18sHr3aFr1g/EFahu93xnUxvuEJBrfaGUtmPN25n/iGCTXufZG0kns8ueg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30/10/2019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343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52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14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82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33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3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30/10/2019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30/10/2019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30/10/2019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30/10/2019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30/10/2019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30/10/2019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30/10/2019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30/10/2019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30/10/2019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30/10/2019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30/10/2019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30/10/2019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07330" y="1801787"/>
            <a:ext cx="982672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</a:t>
            </a:r>
            <a:r>
              <a:rPr lang="fr-FR" sz="13800" b="1" spc="50" dirty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9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1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8764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1" y="397607"/>
            <a:ext cx="8013095" cy="60020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83574" y="319846"/>
            <a:ext cx="882485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Pour votre saut à l’élastique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442883"/>
            <a:ext cx="9008533" cy="5994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800" y="449942"/>
            <a:ext cx="5976257" cy="5976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8532" y="524933"/>
            <a:ext cx="9526193" cy="5937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449942"/>
            <a:ext cx="6027057" cy="6027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80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2532" y="493888"/>
            <a:ext cx="8856135" cy="5904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6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088" y="1093123"/>
            <a:ext cx="10915312" cy="4647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0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746" y="384922"/>
            <a:ext cx="8113254" cy="6077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730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8569" y="448236"/>
            <a:ext cx="9009431" cy="6013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9467" y="360616"/>
            <a:ext cx="9059333" cy="6013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9970" y="444500"/>
            <a:ext cx="7945363" cy="5959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6538" y="582839"/>
            <a:ext cx="7838924" cy="58791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5733" y="448733"/>
            <a:ext cx="5959324" cy="59593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30/10/2019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94677" y="181286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 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447</Words>
  <Application>Microsoft Office PowerPoint</Application>
  <PresentationFormat>Grand écran</PresentationFormat>
  <Paragraphs>83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2019-10-10T18:18:41Z</dcterms:created>
  <dcterms:modified xsi:type="dcterms:W3CDTF">2019-10-30T17:25:29Z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