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WLS0pcOizHwHSx35VkOVg==" hashData="WrbmintHa8SpgkpHFUfdDZ+3r5I2CJWSg8wJXUMYvi4TxCxXCAMdyOLIJxE4t6KtB67QQ0/0Wgef1UREXDF5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26/10/2019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26/10/2019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26/10/2019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26/10/2019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26/10/2019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26/10/2019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26/10/2019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26/10/2019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26/10/2019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26/10/2019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26/10/2019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26/10/2019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26/10/2019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7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3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536712"/>
            <a:ext cx="7822412" cy="5866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4" y="460513"/>
            <a:ext cx="8998226" cy="5998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721" y="455659"/>
            <a:ext cx="9515061" cy="5930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739" y="490495"/>
            <a:ext cx="7752522" cy="5971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479067"/>
            <a:ext cx="8958469" cy="5934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2" y="451099"/>
            <a:ext cx="7941680" cy="5948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485434"/>
            <a:ext cx="8892208" cy="5895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187" y="636104"/>
            <a:ext cx="10517185" cy="5565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423117"/>
            <a:ext cx="8971721" cy="6002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4" y="474730"/>
            <a:ext cx="8931964" cy="5943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73" y="477079"/>
            <a:ext cx="10611913" cy="5942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4"/>
          <a:stretch/>
        </p:blipFill>
        <p:spPr>
          <a:xfrm>
            <a:off x="797010" y="622053"/>
            <a:ext cx="10597980" cy="561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26/10/2019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447</Words>
  <Application>Microsoft Office PowerPoint</Application>
  <PresentationFormat>Grand écran</PresentationFormat>
  <Paragraphs>83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2019-10-10T18:18:41Z</dcterms:created>
  <dcterms:modified xsi:type="dcterms:W3CDTF">2019-10-26T18:05:11Z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