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1ozIao1Io0rBbSio2hEZg==" hashData="L2cfZhroljKYB11Sia/cRvSSEpVbTfFAw3TEN8hi8OeKS5J5Fnp3VkFrWJ6MWvAyPB4wKKHJ2ris539fRarF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22/10/2019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22/10/2019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22/10/2019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22/10/2019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22/10/2019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22/10/2019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22/10/2019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22/10/2019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22/10/2019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22/10/2019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22/10/2019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22/10/2019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22/10/2019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6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029" y="477078"/>
            <a:ext cx="10418735" cy="5870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522" y="434008"/>
            <a:ext cx="8931965" cy="5954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518823"/>
            <a:ext cx="8878955" cy="5908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60" b="3961"/>
          <a:stretch/>
        </p:blipFill>
        <p:spPr>
          <a:xfrm>
            <a:off x="2032394" y="467692"/>
            <a:ext cx="8127212" cy="5922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466562"/>
            <a:ext cx="9011478" cy="5942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447502"/>
            <a:ext cx="8905461" cy="6034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974" y="728870"/>
            <a:ext cx="10893286" cy="5446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970" y="536712"/>
            <a:ext cx="7822413" cy="5866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970" y="506894"/>
            <a:ext cx="7862169" cy="5896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8" b="3937"/>
          <a:stretch/>
        </p:blipFill>
        <p:spPr>
          <a:xfrm>
            <a:off x="2951454" y="465365"/>
            <a:ext cx="6289092" cy="6012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470" y="411657"/>
            <a:ext cx="9488556" cy="6051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463826"/>
            <a:ext cx="8908591" cy="5928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22/10/2019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447</Words>
  <Application>Microsoft Office PowerPoint</Application>
  <PresentationFormat>Grand écran</PresentationFormat>
  <Paragraphs>83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2019-10-10T18:18:41Z</dcterms:created>
  <dcterms:modified xsi:type="dcterms:W3CDTF">2019-10-22T14:35:49Z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