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9" r:id="rId9"/>
    <p:sldId id="273" r:id="rId10"/>
    <p:sldId id="274" r:id="rId11"/>
    <p:sldId id="276" r:id="rId12"/>
    <p:sldId id="277" r:id="rId13"/>
    <p:sldId id="263" r:id="rId14"/>
    <p:sldId id="264" r:id="rId15"/>
    <p:sldId id="275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RRrYk0M40RYv0DETvdVfQ==" hashData="A/Pg+0vmIJbPdaS6rTz0JfCZ2rI14tI7pVUEB7Y8b42nhh2mcdVm9dzMClxg2JCM17teDh/HIkoI3NYWURHWI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11/10/2019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11/10/2019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11/10/2019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11/10/2019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11/10/2019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207330" y="1801787"/>
            <a:ext cx="9826729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5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1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1957" y="427382"/>
            <a:ext cx="8046200" cy="60346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204352" y="0"/>
            <a:ext cx="37414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Place forte de Briançon.</a:t>
            </a:r>
          </a:p>
        </p:txBody>
      </p:sp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024" y="492454"/>
            <a:ext cx="8756643" cy="584061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755004" y="-30766"/>
            <a:ext cx="86819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L’enceinte de la cité Vauban depuis le parc de la Schappe.</a:t>
            </a:r>
          </a:p>
        </p:txBody>
      </p:sp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605" y="405469"/>
            <a:ext cx="9090527" cy="605656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300572" y="3244334"/>
            <a:ext cx="35908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Les arcades de la maison du Temple.</a:t>
            </a:r>
          </a:p>
        </p:txBody>
      </p:sp>
      <p:sp>
        <p:nvSpPr>
          <p:cNvPr id="7" name="Rectangle 6"/>
          <p:cNvSpPr/>
          <p:nvPr/>
        </p:nvSpPr>
        <p:spPr>
          <a:xfrm>
            <a:off x="3316987" y="0"/>
            <a:ext cx="55437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arcades de la maison du Temple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7729" y="371569"/>
            <a:ext cx="5130800" cy="60904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949702" y="-16933"/>
            <a:ext cx="44268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Grande gargouille de </a:t>
            </a:r>
            <a:r>
              <a:rPr lang="fr-FR" sz="2800" b="1" dirty="0" smtClean="0">
                <a:solidFill>
                  <a:schemeClr val="bg1"/>
                </a:solidFill>
              </a:rPr>
              <a:t>nuit</a:t>
            </a:r>
            <a:r>
              <a:rPr lang="fr-FR" dirty="0" smtClean="0"/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005649" y="48280"/>
            <a:ext cx="81807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Un cadran solaire sur le mur d'une maison à Briançon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488" y="440267"/>
            <a:ext cx="9045569" cy="6021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406400"/>
            <a:ext cx="7996162" cy="599712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420900" y="0"/>
            <a:ext cx="54143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CHAPELLE ND DES NEIGES /PROREL</a:t>
            </a:r>
          </a:p>
        </p:txBody>
      </p:sp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5033"/>
          <a:stretch/>
        </p:blipFill>
        <p:spPr>
          <a:xfrm>
            <a:off x="1335777" y="372434"/>
            <a:ext cx="9520446" cy="6089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0814" y="575733"/>
            <a:ext cx="11002536" cy="5638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937" y="642937"/>
            <a:ext cx="10906125" cy="557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1733" y="409079"/>
            <a:ext cx="9042399" cy="60173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971" y="474132"/>
            <a:ext cx="7905852" cy="5929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504"/>
          <a:stretch/>
        </p:blipFill>
        <p:spPr>
          <a:xfrm>
            <a:off x="797010" y="622053"/>
            <a:ext cx="10597980" cy="56138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11/10/2019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 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14:warp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498</Words>
  <Application>Microsoft Office PowerPoint</Application>
  <PresentationFormat>Grand écran</PresentationFormat>
  <Paragraphs>89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2019-10-10T18:18:41Z</dcterms:created>
  <dcterms:modified xsi:type="dcterms:W3CDTF">2019-10-11T17:48:06Z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