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Wi+kDQjVaC9XMowmrI4VQ==" hashData="dG8AN+gyHeI5Qx+5VqQlnwU2a/8GzYO1arDo60UAKI/GzVpQ0tvDwGdUxXjnjM9uKXBXZHLnBOGYkc5sMeT0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50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11/10/2019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11/10/2019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4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26" t="-1122" r="5652" b="1"/>
          <a:stretch/>
        </p:blipFill>
        <p:spPr>
          <a:xfrm>
            <a:off x="669235" y="304800"/>
            <a:ext cx="10853530" cy="6048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262721" y="0"/>
            <a:ext cx="9666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Fort des </a:t>
            </a:r>
            <a:r>
              <a:rPr lang="fr-FR" sz="2800" b="1" dirty="0" err="1">
                <a:solidFill>
                  <a:schemeClr val="bg1"/>
                </a:solidFill>
              </a:rPr>
              <a:t>Salettes</a:t>
            </a:r>
            <a:r>
              <a:rPr lang="fr-FR" sz="2800" b="1" dirty="0">
                <a:solidFill>
                  <a:schemeClr val="bg1"/>
                </a:solidFill>
              </a:rPr>
              <a:t>, situé au nord et en amont de la vieille ville.</a:t>
            </a:r>
          </a:p>
        </p:txBody>
      </p:sp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446136"/>
            <a:ext cx="8021194" cy="6015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67416" y="0"/>
            <a:ext cx="88571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Fort des Têtes, qui surplombe la vieille ville depuis l'Est.</a:t>
            </a:r>
          </a:p>
        </p:txBody>
      </p:sp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5" y="413600"/>
            <a:ext cx="8998226" cy="60042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331767" y="0"/>
            <a:ext cx="3568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Fort du </a:t>
            </a:r>
            <a:r>
              <a:rPr lang="fr-FR" sz="2800" b="1" dirty="0" err="1">
                <a:solidFill>
                  <a:schemeClr val="bg1"/>
                </a:solidFill>
              </a:rPr>
              <a:t>Randouillet</a:t>
            </a:r>
            <a:r>
              <a:rPr lang="fr-FR" sz="2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0138" y="493385"/>
            <a:ext cx="8971723" cy="59840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01148" y="0"/>
            <a:ext cx="103897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Communication Y, à l'est et un peu en contrebas du Fort des Têtes.</a:t>
            </a:r>
          </a:p>
        </p:txBody>
      </p:sp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5138" y="410817"/>
            <a:ext cx="4510479" cy="59634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19916" y="0"/>
            <a:ext cx="9552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Pont d'Asfeld, à l'est de la </a:t>
            </a:r>
            <a:r>
              <a:rPr lang="fr-FR" sz="2800" b="1" dirty="0" err="1">
                <a:solidFill>
                  <a:schemeClr val="bg1"/>
                </a:solidFill>
              </a:rPr>
              <a:t>vieille-ville</a:t>
            </a:r>
            <a:r>
              <a:rPr lang="fr-FR" sz="2800" b="1" dirty="0">
                <a:solidFill>
                  <a:schemeClr val="bg1"/>
                </a:solidFill>
              </a:rPr>
              <a:t>, sous le Fort des Têtes.</a:t>
            </a:r>
          </a:p>
        </p:txBody>
      </p:sp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6522" y="485580"/>
            <a:ext cx="8852452" cy="59045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4256" y="-37640"/>
            <a:ext cx="88047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nef de l'église paroissiale Notre-Dame-et-Saint-Nicolas.</a:t>
            </a:r>
          </a:p>
        </p:txBody>
      </p:sp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9574" y="549715"/>
            <a:ext cx="4432852" cy="59123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31871" y="26495"/>
            <a:ext cx="7920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Cadran solaire sur la façade de l'ancienne collégiale.</a:t>
            </a:r>
          </a:p>
        </p:txBody>
      </p:sp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392" y="556591"/>
            <a:ext cx="4340242" cy="57887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12849" y="33371"/>
            <a:ext cx="7566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Clocher de l'ancienne chapelle de Pénitents noirs.</a:t>
            </a:r>
          </a:p>
        </p:txBody>
      </p:sp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3471" y="462915"/>
            <a:ext cx="5265057" cy="59321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8485" y="0"/>
            <a:ext cx="7835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Façade d'entrée de l'ancienne église des Cordeliers.</a:t>
            </a:r>
          </a:p>
        </p:txBody>
      </p:sp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347" y="534601"/>
            <a:ext cx="5165665" cy="57887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345392" y="0"/>
            <a:ext cx="3501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Couvent des Récollets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547" y="6681"/>
            <a:ext cx="121724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Église paroissiale Notre-Dame-et-Saint-Nicolas (ancienne collégiale Notre-Dame), classée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4"/>
          <a:stretch/>
        </p:blipFill>
        <p:spPr>
          <a:xfrm>
            <a:off x="797010" y="622053"/>
            <a:ext cx="10597980" cy="5613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9984" y="2137804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561</Words>
  <Application>Microsoft Office PowerPoint</Application>
  <PresentationFormat>Grand écran</PresentationFormat>
  <Paragraphs>94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2019-10-10T18:18:41Z</dcterms:created>
  <dcterms:modified xsi:type="dcterms:W3CDTF">2019-10-11T17:07:06Z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