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9" r:id="rId9"/>
    <p:sldId id="273" r:id="rId10"/>
    <p:sldId id="274" r:id="rId11"/>
    <p:sldId id="276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wi485mk9PpIrXaAsP8f+A==" hashData="SNHY0JParQQmXG14uFvvSsA1l2lkha3AoXgAHj6KASw2f2AQxB+vyMspGVjgSmVCSeMno7SEqeweyMyDjGad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11/10/2019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11/10/2019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7330" y="1801787"/>
            <a:ext cx="982672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3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1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27382"/>
            <a:ext cx="8046200" cy="6034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04352" y="0"/>
            <a:ext cx="3741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Place forte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825" y="377687"/>
            <a:ext cx="8176591" cy="61324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840764" y="0"/>
            <a:ext cx="4470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Briançon parc de la Schappe.</a:t>
            </a:r>
          </a:p>
        </p:txBody>
      </p:sp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387626"/>
            <a:ext cx="8021194" cy="60158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648883" y="0"/>
            <a:ext cx="109833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Parc de la Schappe canalisation de la Durance vers la centrale électrique.</a:t>
            </a:r>
          </a:p>
        </p:txBody>
      </p:sp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367747"/>
            <a:ext cx="8176592" cy="61324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560365" y="0"/>
            <a:ext cx="3058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Parc de la Schappe.</a:t>
            </a:r>
          </a:p>
        </p:txBody>
      </p:sp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397565"/>
            <a:ext cx="8007942" cy="60059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86634" y="0"/>
            <a:ext cx="9418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Ruines du bâtiment de stockage de la Schappe après incendie.</a:t>
            </a:r>
          </a:p>
        </p:txBody>
      </p:sp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759003" y="6492875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197" y="316928"/>
            <a:ext cx="8193473" cy="614510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607320" y="-48197"/>
            <a:ext cx="6977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Briançon travaux de l'opération cœur de ville.</a:t>
            </a:r>
          </a:p>
        </p:txBody>
      </p:sp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30" y="447261"/>
            <a:ext cx="8057322" cy="60429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934764" y="0"/>
            <a:ext cx="83224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Opération </a:t>
            </a:r>
            <a:r>
              <a:rPr lang="fr-FR" sz="2800" b="1" dirty="0" err="1">
                <a:solidFill>
                  <a:schemeClr val="bg1"/>
                </a:solidFill>
              </a:rPr>
              <a:t>coeur</a:t>
            </a:r>
            <a:r>
              <a:rPr lang="fr-FR" sz="2800" b="1" dirty="0">
                <a:solidFill>
                  <a:schemeClr val="bg1"/>
                </a:solidFill>
              </a:rPr>
              <a:t> de ville : cette caserne sera conservée</a:t>
            </a:r>
          </a:p>
        </p:txBody>
      </p:sp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825" y="387625"/>
            <a:ext cx="8163339" cy="61225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298533" y="-23192"/>
            <a:ext cx="95949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Sculpture symbolique de la collaboration Rhône-Alpes et PACA.</a:t>
            </a:r>
          </a:p>
        </p:txBody>
      </p:sp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7393" y="443011"/>
            <a:ext cx="5457214" cy="59719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761241" y="0"/>
            <a:ext cx="66695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Bâtiment du sanatorium avec ses coursives.</a:t>
            </a:r>
          </a:p>
        </p:txBody>
      </p:sp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37322"/>
            <a:ext cx="8032947" cy="60247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305877" y="0"/>
            <a:ext cx="55802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Logements du personnel hospitalier.</a:t>
            </a:r>
          </a:p>
        </p:txBody>
      </p:sp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68899"/>
            <a:ext cx="10654283" cy="59202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947530" y="0"/>
            <a:ext cx="102969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Briançon développement pavillonnaire dans la vallée de la </a:t>
            </a:r>
            <a:r>
              <a:rPr lang="fr-FR" sz="2800" b="1" dirty="0" err="1">
                <a:solidFill>
                  <a:schemeClr val="bg1"/>
                </a:solidFill>
              </a:rPr>
              <a:t>Guisane</a:t>
            </a:r>
            <a:r>
              <a:rPr lang="fr-FR" sz="2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401105"/>
            <a:ext cx="8060951" cy="60557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23461" y="-78517"/>
            <a:ext cx="111450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</a:t>
            </a:r>
            <a:r>
              <a:rPr lang="fr-FR" sz="2800" b="1" dirty="0" err="1">
                <a:solidFill>
                  <a:schemeClr val="bg1"/>
                </a:solidFill>
              </a:rPr>
              <a:t>Prorel</a:t>
            </a:r>
            <a:r>
              <a:rPr lang="fr-FR" sz="2800" b="1" dirty="0">
                <a:solidFill>
                  <a:schemeClr val="bg1"/>
                </a:solidFill>
              </a:rPr>
              <a:t>, qui domine Briançon, est accessible par une télécabine depuis la ville ; il est également sur le domaine skiable de Serre-Chevalier.</a:t>
            </a:r>
          </a:p>
        </p:txBody>
      </p:sp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573" y="377687"/>
            <a:ext cx="8189843" cy="6142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9984" y="2137804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556</Words>
  <Application>Microsoft Office PowerPoint</Application>
  <PresentationFormat>Grand écran</PresentationFormat>
  <Paragraphs>94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2019-10-10T18:18:41Z</dcterms:created>
  <dcterms:modified xsi:type="dcterms:W3CDTF">2019-10-11T16:24:29Z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