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9" r:id="rId9"/>
    <p:sldId id="273" r:id="rId10"/>
    <p:sldId id="274" r:id="rId11"/>
    <p:sldId id="276" r:id="rId12"/>
    <p:sldId id="277" r:id="rId13"/>
    <p:sldId id="263" r:id="rId14"/>
    <p:sldId id="264" r:id="rId15"/>
    <p:sldId id="275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hSutvSUbwGIbi0CMMsqnQ==" hashData="oOpSycHCdsNUUTiHIJJLdk8XkxQVjtA/ENB9dQObyJEfd2oeq1f8xm1JSZXltcW+qjtm6v1cZzyhMQSN/877o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6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F36626-B655-4CC4-A60C-178DDC374FE9}" type="datetimeFigureOut">
              <a:rPr lang="fr-FR" smtClean="0"/>
              <a:t>11/10/2019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E2C7FC-BB41-4C04-8286-8CF20B85C8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0650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23760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5928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5869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7612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308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0025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9945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3438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9522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4514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8820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5330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38298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3904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9439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90785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13669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112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E437B-4103-49A1-B37C-B2145A9F433C}" type="datetime1">
              <a:rPr lang="fr-FR" smtClean="0"/>
              <a:t>11/10/2019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1416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820DD-5A66-4D50-860C-EFEDCB0B37D5}" type="datetime1">
              <a:rPr lang="fr-FR" smtClean="0"/>
              <a:t>11/10/2019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435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B248-7693-4544-B53E-8E96D24169EA}" type="datetime1">
              <a:rPr lang="fr-FR" smtClean="0"/>
              <a:t>11/10/2019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3625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939C0-0E20-43E9-ADD9-6FA1B70E7B1E}" type="datetime1">
              <a:rPr lang="fr-FR" smtClean="0"/>
              <a:t>11/10/2019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1468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FA173-1F82-4A01-A6FF-F14745469A13}" type="datetime1">
              <a:rPr lang="fr-FR" smtClean="0"/>
              <a:t>11/10/2019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385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215F5-69A5-428F-81F0-9E1771146FA3}" type="datetime1">
              <a:rPr lang="fr-FR" smtClean="0"/>
              <a:t>11/10/2019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153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D2DF4-4A89-404F-83A8-E7A1A5669F87}" type="datetime1">
              <a:rPr lang="fr-FR" smtClean="0"/>
              <a:t>11/10/2019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8986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B0049-975A-4A23-874D-0090C6ECA97C}" type="datetime1">
              <a:rPr lang="fr-FR" smtClean="0"/>
              <a:t>11/10/2019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146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46807-C27F-4A6E-9DFA-75F6DEF6843C}" type="datetime1">
              <a:rPr lang="fr-FR" smtClean="0"/>
              <a:t>11/10/2019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9127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CBCC4-1B96-4D84-AB20-AB3CE898DCAC}" type="datetime1">
              <a:rPr lang="fr-FR" smtClean="0"/>
              <a:t>11/10/2019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17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00061-0D60-4098-9DAE-49C3155FFA92}" type="datetime1">
              <a:rPr lang="fr-FR" smtClean="0"/>
              <a:t>11/10/2019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08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9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86000">
              <a:schemeClr val="accent5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A30B11-B938-4A04-AB86-5C9CEC43D981}" type="datetime1">
              <a:rPr lang="fr-FR" smtClean="0"/>
              <a:t>11/10/2019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946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371" y="444727"/>
            <a:ext cx="10724649" cy="59685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8019" y="1529953"/>
            <a:ext cx="7285351" cy="4883319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07330" y="1801787"/>
            <a:ext cx="9826729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Briançon N° 2 </a:t>
            </a: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par Lande</a:t>
            </a:r>
            <a:endParaRPr lang="fr-FR" sz="13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500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  <p:sndAc>
          <p:stSnd loop="1">
            <p:snd r:embed="rId3" name="68=14-05-09 MaCle lavie_001.wav"/>
          </p:stSnd>
        </p:sndAc>
      </p:transition>
    </mc:Choice>
    <mc:Fallback>
      <p:transition spd="slow" advTm="11000">
        <p:fade/>
        <p:sndAc>
          <p:stSnd loop="1">
            <p:snd r:embed="rId3" name="68=14-05-09 MaCle lavi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861" y="463826"/>
            <a:ext cx="10860157" cy="599820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876471" y="2967335"/>
            <a:ext cx="1043907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En Vadrouille à Briançon</a:t>
            </a:r>
            <a:endParaRPr lang="fr-FR" sz="96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499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95130" y="475811"/>
            <a:ext cx="10601739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Briançon (prononcé [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bʁi.jɑ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̃.ˈ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sɔ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̃]), en occitan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BriançonNote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1(prononcé [bʁi.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jã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.ˈ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sũ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]), est une commune française située dans le département des Hautes-Alpes (dont elle est la sous-préfecture) en région Provence-Alpes-Côte d'Azur, et historiquement rattachée au Dauphiné. C'est la ville-centre d'une petite agglomération de six communes, l'unité urbaine de Briançon. Le territoire dont Briançon est la ville principale est appelé Briançonnais ; il couvre le nord du département des Hautes-Alpes. Briançon est considérée comme la plus haute ville de France (1 326 m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).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Ses habitants, au nombre de 12 370 en 2015, sont appelés les « Briançonnais 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».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Ses fortifications de Vauban (l'enceinte de la ville, les forts des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Salettes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des Têtes, du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Randouillet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l'ouvrage de la communication Y et le pont d'Asfeld) sont inscrites sur la liste du patrimoine mondial de l'UNESCO depuis le 7 juillet 2008 aux côtés des onze autres sites du Réseau des sites majeurs de 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Vauban ,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31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8487" y="398891"/>
            <a:ext cx="6281530" cy="6034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llipse 2"/>
          <p:cNvSpPr/>
          <p:nvPr/>
        </p:nvSpPr>
        <p:spPr>
          <a:xfrm>
            <a:off x="7805530" y="3631096"/>
            <a:ext cx="291548" cy="27829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6202018" y="3429000"/>
            <a:ext cx="15070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rgbClr val="FF0000"/>
                </a:solidFill>
              </a:rPr>
              <a:t>Briançon</a:t>
            </a:r>
          </a:p>
        </p:txBody>
      </p:sp>
    </p:spTree>
    <p:extLst>
      <p:ext uri="{BB962C8B-B14F-4D97-AF65-F5344CB8AC3E}">
        <p14:creationId xmlns:p14="http://schemas.microsoft.com/office/powerpoint/2010/main" val="213460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890" y="314910"/>
            <a:ext cx="10319457" cy="60479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85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1078" y="457200"/>
            <a:ext cx="8070574" cy="603275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620170" y="-19854"/>
            <a:ext cx="1119808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La porte de Pignerol et l'ancien colombier militaire vus depuis la citadelle de Briançon.</a:t>
            </a:r>
          </a:p>
        </p:txBody>
      </p:sp>
    </p:spTree>
    <p:extLst>
      <p:ext uri="{BB962C8B-B14F-4D97-AF65-F5344CB8AC3E}">
        <p14:creationId xmlns:p14="http://schemas.microsoft.com/office/powerpoint/2010/main" val="1098266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1957" y="427382"/>
            <a:ext cx="8046200" cy="60346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204352" y="0"/>
            <a:ext cx="37414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Place forte de Briançon.</a:t>
            </a:r>
          </a:p>
        </p:txBody>
      </p:sp>
    </p:spTree>
    <p:extLst>
      <p:ext uri="{BB962C8B-B14F-4D97-AF65-F5344CB8AC3E}">
        <p14:creationId xmlns:p14="http://schemas.microsoft.com/office/powerpoint/2010/main" val="1905737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8391" y="380047"/>
            <a:ext cx="5135217" cy="609790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049813" y="15420"/>
            <a:ext cx="60923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Briançon cité Vauban porte de Pignerol.</a:t>
            </a:r>
          </a:p>
        </p:txBody>
      </p:sp>
    </p:spTree>
    <p:extLst>
      <p:ext uri="{BB962C8B-B14F-4D97-AF65-F5344CB8AC3E}">
        <p14:creationId xmlns:p14="http://schemas.microsoft.com/office/powerpoint/2010/main" val="19526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62767" y="-47197"/>
            <a:ext cx="62664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remparts </a:t>
            </a:r>
            <a:r>
              <a:rPr lang="fr-FR" sz="2800" b="1" dirty="0">
                <a:solidFill>
                  <a:schemeClr val="bg1"/>
                </a:solidFill>
              </a:rPr>
              <a:t>de Vauban coupe transversale..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036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43634" y="0"/>
            <a:ext cx="55047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Echauguette </a:t>
            </a:r>
            <a:r>
              <a:rPr lang="fr-FR" sz="2800" b="1" dirty="0">
                <a:solidFill>
                  <a:schemeClr val="bg1"/>
                </a:solidFill>
              </a:rPr>
              <a:t>sur le rempart Vauban.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1078" y="437322"/>
            <a:ext cx="8083826" cy="60628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4361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33828" y="0"/>
            <a:ext cx="55243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Briançon </a:t>
            </a:r>
            <a:r>
              <a:rPr lang="fr-FR" sz="2800" b="1" dirty="0">
                <a:solidFill>
                  <a:schemeClr val="bg1"/>
                </a:solidFill>
              </a:rPr>
              <a:t>vue des remparts en hiver.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7583" y="447261"/>
            <a:ext cx="8044069" cy="60330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3055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191217" y="72197"/>
            <a:ext cx="37544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Briançon </a:t>
            </a:r>
            <a:r>
              <a:rPr lang="fr-FR" sz="2800" b="1" dirty="0">
                <a:solidFill>
                  <a:schemeClr val="bg1"/>
                </a:solidFill>
              </a:rPr>
              <a:t>place d'armes.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1957" y="437322"/>
            <a:ext cx="8032947" cy="60247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7304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9971" y="467139"/>
            <a:ext cx="7915177" cy="593638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3361043" y="0"/>
            <a:ext cx="54530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Cadran solaire sur la place d'armes.</a:t>
            </a:r>
          </a:p>
        </p:txBody>
      </p:sp>
    </p:spTree>
    <p:extLst>
      <p:ext uri="{BB962C8B-B14F-4D97-AF65-F5344CB8AC3E}">
        <p14:creationId xmlns:p14="http://schemas.microsoft.com/office/powerpoint/2010/main" val="4080553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6278" y="450225"/>
            <a:ext cx="8865705" cy="5913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911161" y="0"/>
            <a:ext cx="44708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Eglise collégiale de Briançon.</a:t>
            </a:r>
          </a:p>
        </p:txBody>
      </p:sp>
    </p:spTree>
    <p:extLst>
      <p:ext uri="{BB962C8B-B14F-4D97-AF65-F5344CB8AC3E}">
        <p14:creationId xmlns:p14="http://schemas.microsoft.com/office/powerpoint/2010/main" val="355383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3026" y="485581"/>
            <a:ext cx="8825947" cy="588683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815966" y="0"/>
            <a:ext cx="65600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Vue intérieure de la collégiale de Briançon.</a:t>
            </a:r>
          </a:p>
        </p:txBody>
      </p:sp>
    </p:spTree>
    <p:extLst>
      <p:ext uri="{BB962C8B-B14F-4D97-AF65-F5344CB8AC3E}">
        <p14:creationId xmlns:p14="http://schemas.microsoft.com/office/powerpoint/2010/main" val="2412789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8070" y="447261"/>
            <a:ext cx="8123582" cy="609268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561299" y="0"/>
            <a:ext cx="50694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Fontaine sr la Grande Gargouille.</a:t>
            </a:r>
          </a:p>
        </p:txBody>
      </p:sp>
    </p:spTree>
    <p:extLst>
      <p:ext uri="{BB962C8B-B14F-4D97-AF65-F5344CB8AC3E}">
        <p14:creationId xmlns:p14="http://schemas.microsoft.com/office/powerpoint/2010/main" val="1369547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04"/>
          <a:stretch/>
        </p:blipFill>
        <p:spPr>
          <a:xfrm>
            <a:off x="797010" y="622053"/>
            <a:ext cx="10597980" cy="56138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5067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371" y="444727"/>
            <a:ext cx="10724649" cy="59685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8172" y="1578336"/>
            <a:ext cx="7285045" cy="4883696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69984" y="2137804"/>
            <a:ext cx="6252033" cy="64633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Briançon </a:t>
            </a:r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 </a:t>
            </a:r>
            <a:endParaRPr lang="fr-FR" sz="13800" b="1" spc="50" dirty="0" smtClean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par Lande</a:t>
            </a:r>
            <a:endParaRPr lang="fr-FR" sz="13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1925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518</Words>
  <Application>Microsoft Office PowerPoint</Application>
  <PresentationFormat>Grand écran</PresentationFormat>
  <Paragraphs>93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2019-10-10T18:18:41Z</dcterms:created>
  <dcterms:modified xsi:type="dcterms:W3CDTF">2019-10-11T16:26:46Z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