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74" r:id="rId6"/>
    <p:sldId id="276" r:id="rId7"/>
    <p:sldId id="261" r:id="rId8"/>
    <p:sldId id="262" r:id="rId9"/>
    <p:sldId id="260" r:id="rId10"/>
    <p:sldId id="263" r:id="rId11"/>
    <p:sldId id="269" r:id="rId12"/>
    <p:sldId id="273" r:id="rId13"/>
    <p:sldId id="277" r:id="rId14"/>
    <p:sldId id="264" r:id="rId15"/>
    <p:sldId id="270" r:id="rId16"/>
    <p:sldId id="271" r:id="rId17"/>
    <p:sldId id="275" r:id="rId18"/>
    <p:sldId id="272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qoG8aE+ia8q/WlDo/behWw==" hashData="cZPXxJ7k2hxg/uHAbvwGBb7gCSXN8OgTtZSAjoyfxLu+dtKYE26XV3d+bC+oY6S/jcrJS/Vbvobi3+nrAgaVv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60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F36626-B655-4CC4-A60C-178DDC374FE9}" type="datetimeFigureOut">
              <a:rPr lang="fr-FR" smtClean="0"/>
              <a:t>04/11/2019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E2C7FC-BB41-4C04-8286-8CF20B85C88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0650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23760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25928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58693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347612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45140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18820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994502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413085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1400250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382989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534387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595229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153300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39046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90785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136690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094396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7E2C7FC-BB41-4C04-8286-8CF20B85C889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1124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E437B-4103-49A1-B37C-B2145A9F433C}" type="datetime1">
              <a:rPr lang="fr-FR" smtClean="0"/>
              <a:t>04/11/2019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4169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8820DD-5A66-4D50-860C-EFEDCB0B37D5}" type="datetime1">
              <a:rPr lang="fr-FR" smtClean="0"/>
              <a:t>04/11/2019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03435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6BB248-7693-4544-B53E-8E96D24169EA}" type="datetime1">
              <a:rPr lang="fr-FR" smtClean="0"/>
              <a:t>04/11/2019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3625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A939C0-0E20-43E9-ADD9-6FA1B70E7B1E}" type="datetime1">
              <a:rPr lang="fr-FR" smtClean="0"/>
              <a:t>04/11/2019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14684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FA173-1F82-4A01-A6FF-F14745469A13}" type="datetime1">
              <a:rPr lang="fr-FR" smtClean="0"/>
              <a:t>04/11/2019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03853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D215F5-69A5-428F-81F0-9E1771146FA3}" type="datetime1">
              <a:rPr lang="fr-FR" smtClean="0"/>
              <a:t>04/11/2019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531534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6D2DF4-4A89-404F-83A8-E7A1A5669F87}" type="datetime1">
              <a:rPr lang="fr-FR" smtClean="0"/>
              <a:t>04/11/2019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8986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2B0049-975A-4A23-874D-0090C6ECA97C}" type="datetime1">
              <a:rPr lang="fr-FR" smtClean="0"/>
              <a:t>04/11/2019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47146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C46807-C27F-4A6E-9DFA-75F6DEF6843C}" type="datetime1">
              <a:rPr lang="fr-FR" smtClean="0"/>
              <a:t>04/11/2019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9127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4CBCC4-1B96-4D84-AB20-AB3CE898DCAC}" type="datetime1">
              <a:rPr lang="fr-FR" smtClean="0"/>
              <a:t>04/11/2019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317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00061-0D60-4098-9DAE-49C3155FFA92}" type="datetime1">
              <a:rPr lang="fr-FR" smtClean="0"/>
              <a:t>04/11/2019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4080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9000">
              <a:schemeClr val="accent5">
                <a:lumMod val="40000"/>
                <a:lumOff val="60000"/>
              </a:schemeClr>
            </a:gs>
            <a:gs pos="46000">
              <a:schemeClr val="accent5">
                <a:lumMod val="95000"/>
                <a:lumOff val="5000"/>
              </a:schemeClr>
            </a:gs>
            <a:gs pos="86000">
              <a:schemeClr val="accent5">
                <a:lumMod val="6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A30B11-B938-4A04-AB86-5C9CEC43D981}" type="datetime1">
              <a:rPr lang="fr-FR" smtClean="0"/>
              <a:t>04/11/2019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pour vous avec ma douce amie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F29BB3-042C-4EA4-87E3-C613F1A2A56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4946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019" y="1529953"/>
            <a:ext cx="7285351" cy="4883319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41232" y="1801787"/>
            <a:ext cx="10358926" cy="433965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N° </a:t>
            </a:r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12</a:t>
            </a:r>
            <a:endParaRPr lang="fr-FR" sz="13800" b="1" spc="50" dirty="0" smtClean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865004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  <p:sndAc>
          <p:stSnd loop="1">
            <p:snd r:embed="rId3" name="68=14-05-09 MaCle lavie_001.wav"/>
          </p:stSnd>
        </p:sndAc>
      </p:transition>
    </mc:Choice>
    <mc:Fallback>
      <p:transition spd="slow" advTm="13000">
        <p:fade/>
        <p:sndAc>
          <p:stSnd loop="1">
            <p:snd r:embed="rId3" name="68=14-05-09 MaCle lavi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5861" y="463826"/>
            <a:ext cx="10860157" cy="599820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Rectangle 6"/>
          <p:cNvSpPr/>
          <p:nvPr/>
        </p:nvSpPr>
        <p:spPr>
          <a:xfrm>
            <a:off x="876471" y="2967335"/>
            <a:ext cx="10439076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En Vadrouille à Briançon</a:t>
            </a:r>
            <a:endParaRPr lang="fr-FR" sz="96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984995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795130" y="475811"/>
            <a:ext cx="10601739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Briançon (prononcé [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bʁi.jɑ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sɔ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̃]), en occitan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BriançonNote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 1(prononcé [bʁi.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jã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.ˈ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sũ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]), est une commune française située dans le département des Hautes-Alpes (dont elle est la sous-préfecture) en région Provence-Alpes-Côte d'Azur, et historiquement rattachée au Dauphiné. C'est la ville-centre d'une petite agglomération de six communes, l'unité urbaine de Briançon. Le territoire dont Briançon est la ville principale est appelé Briançonnais ; il couvre le nord du département des Hautes-Alpes. Briançon est considérée comme la plus haute ville de France (1 326 m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).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habitants, au nombre de 12 370 en 2015, sont appelés les « Briançonnais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».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  <a:p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Ses fortifications de Vauban (l'enceinte de la ville, les forts des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Salettes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des Têtes, du </a:t>
            </a:r>
            <a:r>
              <a:rPr lang="fr-FR" sz="3200" b="1" dirty="0" err="1">
                <a:solidFill>
                  <a:srgbClr val="FFFF00"/>
                </a:solidFill>
                <a:latin typeface="Edwardian Script ITC" panose="030303020407070D0804" pitchFamily="66" charset="0"/>
              </a:rPr>
              <a:t>Randouillet</a:t>
            </a:r>
            <a:r>
              <a:rPr lang="fr-FR" sz="3200" b="1" dirty="0">
                <a:solidFill>
                  <a:srgbClr val="FFFF00"/>
                </a:solidFill>
                <a:latin typeface="Edwardian Script ITC" panose="030303020407070D0804" pitchFamily="66" charset="0"/>
              </a:rPr>
              <a:t>, l'ouvrage de la communication Y et le pont d'Asfeld) sont inscrites sur la liste du patrimoine mondial de l'UNESCO depuis le 7 juillet 2008 aux côtés des onze autres sites du Réseau des sites majeurs de </a:t>
            </a:r>
            <a:r>
              <a:rPr lang="fr-FR" sz="3200" b="1" dirty="0" smtClean="0">
                <a:solidFill>
                  <a:srgbClr val="FFFF00"/>
                </a:solidFill>
                <a:latin typeface="Edwardian Script ITC" panose="030303020407070D0804" pitchFamily="66" charset="0"/>
              </a:rPr>
              <a:t>Vauban ,</a:t>
            </a:r>
            <a:endParaRPr lang="fr-FR" sz="3200" b="1" dirty="0">
              <a:solidFill>
                <a:srgbClr val="FFFF00"/>
              </a:solidFill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83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8487" y="398891"/>
            <a:ext cx="6281530" cy="6034756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3" name="Ellipse 2"/>
          <p:cNvSpPr/>
          <p:nvPr/>
        </p:nvSpPr>
        <p:spPr>
          <a:xfrm>
            <a:off x="7805530" y="3631096"/>
            <a:ext cx="291548" cy="278296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7" name="Rectangle 6"/>
          <p:cNvSpPr/>
          <p:nvPr/>
        </p:nvSpPr>
        <p:spPr>
          <a:xfrm>
            <a:off x="6202018" y="3429000"/>
            <a:ext cx="150701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solidFill>
                  <a:srgbClr val="FF0000"/>
                </a:solidFill>
              </a:rPr>
              <a:t>Briançon</a:t>
            </a:r>
          </a:p>
        </p:txBody>
      </p:sp>
    </p:spTree>
    <p:extLst>
      <p:ext uri="{BB962C8B-B14F-4D97-AF65-F5344CB8AC3E}">
        <p14:creationId xmlns:p14="http://schemas.microsoft.com/office/powerpoint/2010/main" val="213460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261" y="406106"/>
            <a:ext cx="9011478" cy="60457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43617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63757" y="373711"/>
            <a:ext cx="9144000" cy="6057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030553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529" y="494471"/>
            <a:ext cx="8838941" cy="58690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05737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1746" y="478057"/>
            <a:ext cx="8848508" cy="59018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98535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5656" y="871330"/>
            <a:ext cx="10380687" cy="511533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9826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10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153"/>
          <a:stretch/>
        </p:blipFill>
        <p:spPr>
          <a:xfrm>
            <a:off x="1364255" y="467139"/>
            <a:ext cx="9463490" cy="592372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805533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11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03513" y="397566"/>
            <a:ext cx="9047921" cy="602098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952607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12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9970" y="506894"/>
            <a:ext cx="7862169" cy="58966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68036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13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9774" y="450574"/>
            <a:ext cx="8902001" cy="592387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9073044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14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29971" y="487018"/>
            <a:ext cx="7888672" cy="591650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5383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15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274" y="437323"/>
            <a:ext cx="10440556" cy="592372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369547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16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90260" y="425172"/>
            <a:ext cx="9011479" cy="6007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650675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17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9113" y="410816"/>
            <a:ext cx="10772546" cy="605955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12789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8371" y="444727"/>
            <a:ext cx="10724649" cy="596854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-613229" y="6462033"/>
            <a:ext cx="2743200" cy="365125"/>
          </a:xfrm>
        </p:spPr>
        <p:txBody>
          <a:bodyPr/>
          <a:lstStyle/>
          <a:p>
            <a:pPr algn="r"/>
            <a:fld id="{0CA7A9E3-FA08-414A-A116-665E35BC9757}" type="datetime1">
              <a:rPr lang="fr-FR" sz="1600" b="1" smtClean="0">
                <a:solidFill>
                  <a:srgbClr val="FF0000"/>
                </a:solidFill>
              </a:rPr>
              <a:pPr algn="r"/>
              <a:t>04/11/2019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3810000" y="6477454"/>
            <a:ext cx="45720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FF0000"/>
                </a:solidFill>
                <a:latin typeface="Edwardian Script ITC" panose="030303020407070D0804" pitchFamily="66" charset="0"/>
              </a:rPr>
              <a:t>PPS Lande 2019 je compose pour vous avec ma douce amie</a:t>
            </a:r>
            <a:endParaRPr lang="fr-FR" sz="1800" b="1" dirty="0">
              <a:solidFill>
                <a:srgbClr val="FF0000"/>
              </a:solidFill>
              <a:latin typeface="Edwardian Script ITC" panose="030303020407070D08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8172" y="1578336"/>
            <a:ext cx="7285045" cy="4883696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9075057" y="6462032"/>
            <a:ext cx="2743200" cy="365125"/>
          </a:xfrm>
        </p:spPr>
        <p:txBody>
          <a:bodyPr/>
          <a:lstStyle/>
          <a:p>
            <a:fld id="{A8F29BB3-042C-4EA4-87E3-C613F1A2A564}" type="slidenum">
              <a:rPr lang="fr-FR" sz="1600" b="1" smtClean="0">
                <a:solidFill>
                  <a:srgbClr val="FF0000"/>
                </a:solidFill>
              </a:rPr>
              <a:t>18</a:t>
            </a:fld>
            <a:endParaRPr lang="fr-FR" sz="1600" b="1" dirty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2994677" y="181286"/>
            <a:ext cx="6252033" cy="646330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C’était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Briançon  </a:t>
            </a:r>
          </a:p>
          <a:p>
            <a:pPr algn="ctr"/>
            <a:r>
              <a:rPr lang="fr-FR" sz="13800" b="1" spc="50" dirty="0" smtClean="0">
                <a:ln w="0">
                  <a:solidFill>
                    <a:srgbClr val="FFFF00"/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Edwardian Script ITC" panose="030303020407070D0804" pitchFamily="66" charset="0"/>
              </a:rPr>
              <a:t>par Lande</a:t>
            </a:r>
            <a:endParaRPr lang="fr-FR" sz="13800" b="1" cap="none" spc="50" dirty="0">
              <a:ln w="0">
                <a:solidFill>
                  <a:srgbClr val="FFFF00"/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Edwardian Script ITC" panose="030303020407070D08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19254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173</TotalTime>
  <Words>442</Words>
  <Application>Microsoft Office PowerPoint</Application>
  <PresentationFormat>Grand écran</PresentationFormat>
  <Paragraphs>82</Paragraphs>
  <Slides>18</Slides>
  <Notes>18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Edwardian Script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32</cp:revision>
  <dcterms:created xsi:type="dcterms:W3CDTF">2019-10-10T18:18:41Z</dcterms:created>
  <dcterms:modified xsi:type="dcterms:W3CDTF">2019-11-04T18:04:45Z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