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74" r:id="rId6"/>
    <p:sldId id="276" r:id="rId7"/>
    <p:sldId id="261" r:id="rId8"/>
    <p:sldId id="262" r:id="rId9"/>
    <p:sldId id="260" r:id="rId10"/>
    <p:sldId id="269" r:id="rId11"/>
    <p:sldId id="273" r:id="rId12"/>
    <p:sldId id="277" r:id="rId13"/>
    <p:sldId id="263" r:id="rId14"/>
    <p:sldId id="264" r:id="rId15"/>
    <p:sldId id="275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ntpXIE9J/EH2v2is8bM+Q==" hashData="M0EJ/ZnkUGwp6dSSz4xl24toS4Xj6DkttnjAnHC9VhcgoMcJWo/Xzb6WIf1Q2pb1USMd8qJklCJj2gAQZSG18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F36626-B655-4CC4-A60C-178DDC374FE9}" type="datetimeFigureOut">
              <a:rPr lang="fr-FR" smtClean="0"/>
              <a:t>03/11/2019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E2C7FC-BB41-4C04-8286-8CF20B85C8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065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376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92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586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761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514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820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945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308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0025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3438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9522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330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829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390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9439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0785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3669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12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E437B-4103-49A1-B37C-B2145A9F433C}" type="datetime1">
              <a:rPr lang="fr-FR" smtClean="0"/>
              <a:t>03/11/2019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416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820DD-5A66-4D50-860C-EFEDCB0B37D5}" type="datetime1">
              <a:rPr lang="fr-FR" smtClean="0"/>
              <a:t>03/11/2019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43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B248-7693-4544-B53E-8E96D24169EA}" type="datetime1">
              <a:rPr lang="fr-FR" smtClean="0"/>
              <a:t>03/11/2019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62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939C0-0E20-43E9-ADD9-6FA1B70E7B1E}" type="datetime1">
              <a:rPr lang="fr-FR" smtClean="0"/>
              <a:t>03/11/2019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46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A173-1F82-4A01-A6FF-F14745469A13}" type="datetime1">
              <a:rPr lang="fr-FR" smtClean="0"/>
              <a:t>03/11/2019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8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215F5-69A5-428F-81F0-9E1771146FA3}" type="datetime1">
              <a:rPr lang="fr-FR" smtClean="0"/>
              <a:t>03/11/2019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15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2DF4-4A89-404F-83A8-E7A1A5669F87}" type="datetime1">
              <a:rPr lang="fr-FR" smtClean="0"/>
              <a:t>03/11/2019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98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0049-975A-4A23-874D-0090C6ECA97C}" type="datetime1">
              <a:rPr lang="fr-FR" smtClean="0"/>
              <a:t>03/11/2019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14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46807-C27F-4A6E-9DFA-75F6DEF6843C}" type="datetime1">
              <a:rPr lang="fr-FR" smtClean="0"/>
              <a:t>03/11/2019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12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CBCC4-1B96-4D84-AB20-AB3CE898DCAC}" type="datetime1">
              <a:rPr lang="fr-FR" smtClean="0"/>
              <a:t>03/11/2019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1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00061-0D60-4098-9DAE-49C3155FFA92}" type="datetime1">
              <a:rPr lang="fr-FR" smtClean="0"/>
              <a:t>03/11/2019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08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86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30B11-B938-4A04-AB86-5C9CEC43D981}" type="datetime1">
              <a:rPr lang="fr-FR" smtClean="0"/>
              <a:t>03/11/2019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946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019" y="1529953"/>
            <a:ext cx="7285351" cy="4883319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1232" y="1801787"/>
            <a:ext cx="1035892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N° </a:t>
            </a:r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11</a:t>
            </a:r>
            <a:endParaRPr lang="fr-FR" sz="13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500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  <p:sndAc>
          <p:stSnd loop="1">
            <p:snd r:embed="rId3" name="68=14-05-09 MaCle lavie_001.wav"/>
          </p:stSnd>
        </p:sndAc>
      </p:transition>
    </mc:Choice>
    <mc:Fallback>
      <p:transition spd="slow" advTm="13000">
        <p:fade/>
        <p:sndAc>
          <p:stSnd loop="1">
            <p:snd r:embed="rId3" name="68=14-05-09 MaCle lavi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463826"/>
            <a:ext cx="10860157" cy="59982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876471" y="2967335"/>
            <a:ext cx="1043907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En Vadrouille à Briançon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49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5130" y="475811"/>
            <a:ext cx="1060173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Briançon (prononcé [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bʁi.jɑ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sɔ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̃]), en occitan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BriançonNote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1(prononcé [bʁi.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jã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sũ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]), est une commune française située dans le département des Hautes-Alpes (dont elle est la sous-préfecture) en région Provence-Alpes-Côte d'Azur, et historiquement rattachée au Dauphiné. C'est la ville-centre d'une petite agglomération de six communes, l'unité urbaine de Briançon. Le territoire dont Briançon est la ville principale est appelé Briançonnais ; il couvre le nord du département des Hautes-Alpes. Briançon est considérée comme la plus haute ville de France (1 326 m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).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habitants, au nombre de 12 370 en 2015, sont appelés les « Briançonnais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».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fortifications de Vauban (l'enceinte de la ville, les forts des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Salettes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des Têtes, du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Randouillet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l'ouvrage de la communication Y et le pont d'Asfeld) sont inscrites sur la liste du patrimoine mondial de l'UNESCO depuis le 7 juillet 2008 aux côtés des onze autres sites du Réseau des sites majeurs de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Vauban ,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3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487" y="398891"/>
            <a:ext cx="6281530" cy="6034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llipse 2"/>
          <p:cNvSpPr/>
          <p:nvPr/>
        </p:nvSpPr>
        <p:spPr>
          <a:xfrm>
            <a:off x="7805530" y="3631096"/>
            <a:ext cx="291548" cy="27829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02018" y="3429000"/>
            <a:ext cx="1507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Briançon</a:t>
            </a:r>
          </a:p>
        </p:txBody>
      </p:sp>
    </p:spTree>
    <p:extLst>
      <p:ext uri="{BB962C8B-B14F-4D97-AF65-F5344CB8AC3E}">
        <p14:creationId xmlns:p14="http://schemas.microsoft.com/office/powerpoint/2010/main" val="21346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3471" y="490697"/>
            <a:ext cx="5265057" cy="58766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36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138" y="431738"/>
            <a:ext cx="7434471" cy="60052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05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3026" y="463474"/>
            <a:ext cx="8812696" cy="5939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0573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9970" y="427382"/>
            <a:ext cx="7968187" cy="5976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85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1" y="406245"/>
            <a:ext cx="9051235" cy="6019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826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2150" y="456381"/>
            <a:ext cx="8047699" cy="5945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6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052" y="423408"/>
            <a:ext cx="8547652" cy="5983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68036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6277" y="459585"/>
            <a:ext cx="8852453" cy="59034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730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269" y="468422"/>
            <a:ext cx="8892209" cy="5929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055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806" y="424071"/>
            <a:ext cx="10742387" cy="6037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383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068" y="450575"/>
            <a:ext cx="10365703" cy="6011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8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513" y="441496"/>
            <a:ext cx="8984974" cy="59750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54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270" y="474442"/>
            <a:ext cx="8852452" cy="59447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506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03/11/2019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172" y="1578336"/>
            <a:ext cx="7285045" cy="4883696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94677" y="181286"/>
            <a:ext cx="6252033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 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92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442</Words>
  <Application>Microsoft Office PowerPoint</Application>
  <PresentationFormat>Grand écran</PresentationFormat>
  <Paragraphs>82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2019-10-10T18:18:41Z</dcterms:created>
  <dcterms:modified xsi:type="dcterms:W3CDTF">2019-11-03T16:49:54Z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