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  <p:sldId id="269" r:id="rId9"/>
    <p:sldId id="273" r:id="rId10"/>
    <p:sldId id="274" r:id="rId11"/>
    <p:sldId id="276" r:id="rId12"/>
    <p:sldId id="277" r:id="rId13"/>
    <p:sldId id="263" r:id="rId14"/>
    <p:sldId id="264" r:id="rId15"/>
    <p:sldId id="275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ew5PzXrKJS7naKT+Dg7PQ==" hashData="Z8hvhZrVtHjFd0I3gMj9yRYQadf0q+i9j4ld06ahIGI1I2C6ckaAUoKqhItUXLJJ8QY0MpQ4GB6c6lv7Ps7pw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6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F36626-B655-4CC4-A60C-178DDC374FE9}" type="datetimeFigureOut">
              <a:rPr lang="fr-FR" smtClean="0"/>
              <a:t>01/11/2019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E2C7FC-BB41-4C04-8286-8CF20B85C8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0650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23760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5928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5869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47612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99450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308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0025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3438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59522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4514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8820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15330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38298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3904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9439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90785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13669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112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E437B-4103-49A1-B37C-B2145A9F433C}" type="datetime1">
              <a:rPr lang="fr-FR" smtClean="0"/>
              <a:t>01/11/2019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1416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820DD-5A66-4D50-860C-EFEDCB0B37D5}" type="datetime1">
              <a:rPr lang="fr-FR" smtClean="0"/>
              <a:t>01/11/2019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435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BB248-7693-4544-B53E-8E96D24169EA}" type="datetime1">
              <a:rPr lang="fr-FR" smtClean="0"/>
              <a:t>01/11/2019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3625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939C0-0E20-43E9-ADD9-6FA1B70E7B1E}" type="datetime1">
              <a:rPr lang="fr-FR" smtClean="0"/>
              <a:t>01/11/2019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1468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FA173-1F82-4A01-A6FF-F14745469A13}" type="datetime1">
              <a:rPr lang="fr-FR" smtClean="0"/>
              <a:t>01/11/2019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385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215F5-69A5-428F-81F0-9E1771146FA3}" type="datetime1">
              <a:rPr lang="fr-FR" smtClean="0"/>
              <a:t>01/11/2019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153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D2DF4-4A89-404F-83A8-E7A1A5669F87}" type="datetime1">
              <a:rPr lang="fr-FR" smtClean="0"/>
              <a:t>01/11/2019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8986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B0049-975A-4A23-874D-0090C6ECA97C}" type="datetime1">
              <a:rPr lang="fr-FR" smtClean="0"/>
              <a:t>01/11/2019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146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46807-C27F-4A6E-9DFA-75F6DEF6843C}" type="datetime1">
              <a:rPr lang="fr-FR" smtClean="0"/>
              <a:t>01/11/2019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9127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CBCC4-1B96-4D84-AB20-AB3CE898DCAC}" type="datetime1">
              <a:rPr lang="fr-FR" smtClean="0"/>
              <a:t>01/11/2019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17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00061-0D60-4098-9DAE-49C3155FFA92}" type="datetime1">
              <a:rPr lang="fr-FR" smtClean="0"/>
              <a:t>01/11/2019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408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9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86000">
              <a:schemeClr val="accent5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A30B11-B938-4A04-AB86-5C9CEC43D981}" type="datetime1">
              <a:rPr lang="fr-FR" smtClean="0"/>
              <a:t>01/11/2019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946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01/11/2019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371" y="444727"/>
            <a:ext cx="10724649" cy="59685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8019" y="1529953"/>
            <a:ext cx="7285351" cy="4883319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80931" y="1801787"/>
            <a:ext cx="10679527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Briançon N° </a:t>
            </a:r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10</a:t>
            </a:r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 </a:t>
            </a:r>
            <a:endParaRPr lang="fr-FR" sz="13800" b="1" spc="50" dirty="0" smtClean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par Lande</a:t>
            </a:r>
            <a:endParaRPr lang="fr-FR" sz="13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500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  <p:sndAc>
          <p:stSnd loop="1">
            <p:snd r:embed="rId3" name="68=14-05-09 MaCle lavie_001.wav"/>
          </p:stSnd>
        </p:sndAc>
      </p:transition>
    </mc:Choice>
    <mc:Fallback>
      <p:transition spd="slow" advTm="13000">
        <p:fade/>
        <p:sndAc>
          <p:stSnd loop="1">
            <p:snd r:embed="rId3" name="68=14-05-09 MaCle lavi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01/11/2019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861" y="463826"/>
            <a:ext cx="10860157" cy="599820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876471" y="2967335"/>
            <a:ext cx="1043907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En Vadrouille à Briançon</a:t>
            </a:r>
            <a:endParaRPr lang="fr-FR" sz="96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499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01/11/2019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95130" y="475811"/>
            <a:ext cx="10601739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Briançon (prononcé [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bʁi.jɑ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̃.ˈ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sɔ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̃]), en occitan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BriançonNote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1(prononcé [bʁi.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jã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.ˈ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sũ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]), est une commune française située dans le département des Hautes-Alpes (dont elle est la sous-préfecture) en région Provence-Alpes-Côte d'Azur, et historiquement rattachée au Dauphiné. C'est la ville-centre d'une petite agglomération de six communes, l'unité urbaine de Briançon. Le territoire dont Briançon est la ville principale est appelé Briançonnais ; il couvre le nord du département des Hautes-Alpes. Briançon est considérée comme la plus haute ville de France (1 326 m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).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Ses habitants, au nombre de 12 370 en 2015, sont appelés les « Briançonnais 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».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Ses fortifications de Vauban (l'enceinte de la ville, les forts des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Salettes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des Têtes, du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Randouillet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l'ouvrage de la communication Y et le pont d'Asfeld) sont inscrites sur la liste du patrimoine mondial de l'UNESCO depuis le 7 juillet 2008 aux côtés des onze autres sites du Réseau des sites majeurs de 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Vauban ,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31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01/11/2019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8487" y="398891"/>
            <a:ext cx="6281530" cy="6034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llipse 2"/>
          <p:cNvSpPr/>
          <p:nvPr/>
        </p:nvSpPr>
        <p:spPr>
          <a:xfrm>
            <a:off x="7805530" y="3631096"/>
            <a:ext cx="291548" cy="27829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6202018" y="3429000"/>
            <a:ext cx="15070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rgbClr val="FF0000"/>
                </a:solidFill>
              </a:rPr>
              <a:t>Briançon</a:t>
            </a:r>
          </a:p>
        </p:txBody>
      </p:sp>
    </p:spTree>
    <p:extLst>
      <p:ext uri="{BB962C8B-B14F-4D97-AF65-F5344CB8AC3E}">
        <p14:creationId xmlns:p14="http://schemas.microsoft.com/office/powerpoint/2010/main" val="213460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01/11/2019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4642" y="491986"/>
            <a:ext cx="10442715" cy="58740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05737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01/11/2019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908" y="887896"/>
            <a:ext cx="10896785" cy="49430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85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01/11/2019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7739" y="433072"/>
            <a:ext cx="9130748" cy="60890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8266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01/11/2019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4330" y="451098"/>
            <a:ext cx="8057322" cy="60352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26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01/11/2019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3757" y="424070"/>
            <a:ext cx="9047847" cy="60209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68036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01/11/2019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7008" y="357810"/>
            <a:ext cx="9121593" cy="60865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4361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01/11/2019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807" y="437323"/>
            <a:ext cx="10718810" cy="60247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3055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01/11/2019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727" y="398011"/>
            <a:ext cx="10790908" cy="60640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7304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01/11/2019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719" y="395628"/>
            <a:ext cx="10813168" cy="60664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0553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01/11/2019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5791" y="468531"/>
            <a:ext cx="8534400" cy="59954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5383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01/11/2019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943" y="397566"/>
            <a:ext cx="10781273" cy="60644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2789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01/11/2019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6452" y="469348"/>
            <a:ext cx="8989026" cy="59926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9547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01/11/2019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348" y="550276"/>
            <a:ext cx="10999304" cy="57574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5067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371" y="444727"/>
            <a:ext cx="10724649" cy="59685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01/11/2019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8172" y="1578336"/>
            <a:ext cx="7285045" cy="4883696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994677" y="181286"/>
            <a:ext cx="6252033" cy="64633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Briançon  </a:t>
            </a: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par Lande</a:t>
            </a:r>
            <a:endParaRPr lang="fr-FR" sz="13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1925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442</Words>
  <Application>Microsoft Office PowerPoint</Application>
  <PresentationFormat>Grand écran</PresentationFormat>
  <Paragraphs>82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2019-10-10T18:18:41Z</dcterms:created>
  <dcterms:modified xsi:type="dcterms:W3CDTF">2019-11-01T14:36:32Z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