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gxdZCKnjFkRwakZP2Ea6Q==" hashData="r8dksGPYQiLqFEgaVJI21O63py4VVJesNf83rGZJpNaXc5DZViQcrUC5fv5y7zH3Odo1+NJ57yTj6ZFbG3Ie5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409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8756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9920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6208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11/10/2019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11/10/2019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8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1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92450" y="2967335"/>
            <a:ext cx="96071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583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890" y="314910"/>
            <a:ext cx="10319457" cy="6047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457200"/>
            <a:ext cx="8070574" cy="60327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20170" y="-19854"/>
            <a:ext cx="111980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porte de Pignerol et l'ancien colombier militaire vus depuis la citadelle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9530" y="490330"/>
            <a:ext cx="8792323" cy="5864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852" y="474220"/>
            <a:ext cx="4850295" cy="60032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42004" y="-45808"/>
            <a:ext cx="5307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Grande rue de la ville ancienne.</a:t>
            </a:r>
          </a:p>
        </p:txBody>
      </p:sp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81" y="397565"/>
            <a:ext cx="10781275" cy="60644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0574" y="0"/>
            <a:ext cx="111980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Vue d'un alignement de façades en lisière de la vieille ville (côté ouest), au bord des remparts.</a:t>
            </a:r>
          </a:p>
        </p:txBody>
      </p:sp>
    </p:spTree>
    <p:extLst>
      <p:ext uri="{BB962C8B-B14F-4D97-AF65-F5344CB8AC3E}">
        <p14:creationId xmlns:p14="http://schemas.microsoft.com/office/powerpoint/2010/main" val="4166463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7149" y="567390"/>
            <a:ext cx="5188857" cy="58946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931657" y="0"/>
            <a:ext cx="43286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grande Gargouille.</a:t>
            </a:r>
          </a:p>
        </p:txBody>
      </p:sp>
    </p:spTree>
    <p:extLst>
      <p:ext uri="{BB962C8B-B14F-4D97-AF65-F5344CB8AC3E}">
        <p14:creationId xmlns:p14="http://schemas.microsoft.com/office/powerpoint/2010/main" val="1675485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026" y="499354"/>
            <a:ext cx="5015948" cy="58592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005652" y="0"/>
            <a:ext cx="41806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petite Gargouille.</a:t>
            </a:r>
          </a:p>
        </p:txBody>
      </p:sp>
    </p:spTree>
    <p:extLst>
      <p:ext uri="{BB962C8B-B14F-4D97-AF65-F5344CB8AC3E}">
        <p14:creationId xmlns:p14="http://schemas.microsoft.com/office/powerpoint/2010/main" val="216875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773" y="468629"/>
            <a:ext cx="4426227" cy="59207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955773" y="0"/>
            <a:ext cx="4219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maison des Têtes.</a:t>
            </a:r>
          </a:p>
        </p:txBody>
      </p:sp>
    </p:spTree>
    <p:extLst>
      <p:ext uri="{BB962C8B-B14F-4D97-AF65-F5344CB8AC3E}">
        <p14:creationId xmlns:p14="http://schemas.microsoft.com/office/powerpoint/2010/main" val="656338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1" y="397565"/>
            <a:ext cx="8176591" cy="61324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22854" y="0"/>
            <a:ext cx="72535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vieille ville dans l'enceinte de Vauban.</a:t>
            </a:r>
          </a:p>
        </p:txBody>
      </p:sp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4"/>
          <a:stretch/>
        </p:blipFill>
        <p:spPr>
          <a:xfrm>
            <a:off x="797010" y="622053"/>
            <a:ext cx="10597980" cy="5613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487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2019-10-10T18:18:41Z</dcterms:created>
  <dcterms:modified xsi:type="dcterms:W3CDTF">2019-10-11T16:29:23Z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