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79" r:id="rId21"/>
    <p:sldId id="280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dVc5N3srZXRyFNtkZ3Q7Q==" hashData="QF+aAWObNRrLaFu3tdDaYm/Uw0jyvAFNI/tYOH5zGTqd1ChV/VFVTbbP6f5SaNVwOIuYPBrcfmYzJ4r1HuBID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26/07/2019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624739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76630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99556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26/07/2019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26/07/2019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5619" y="198619"/>
            <a:ext cx="6362758" cy="636275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Regarde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 MERCEDES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  <p:sndAc>
          <p:stSnd loop="1">
            <p:snd r:embed="rId3" name="191 Bandari - relaxtion nature.wav"/>
          </p:stSnd>
        </p:sndAc>
      </p:transition>
    </mc:Choice>
    <mc:Fallback>
      <p:transition spd="slow" advTm="12000">
        <p:fade/>
        <p:sndAc>
          <p:stSnd loop="1">
            <p:snd r:embed="rId3" name="191 Bandari - relaxtion natu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02932" y="1361353"/>
            <a:ext cx="758613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bg1"/>
                  </a:solidFill>
                </a:ln>
              </a:rPr>
              <a:t>Elle m'a tellement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</a:rPr>
              <a:t>plu , que </a:t>
            </a:r>
            <a:r>
              <a:rPr lang="fr-FR" sz="6600" b="1" dirty="0">
                <a:ln>
                  <a:solidFill>
                    <a:schemeClr val="bg1"/>
                  </a:solidFill>
                </a:ln>
              </a:rPr>
              <a:t>j'en ai commandé une pour </a:t>
            </a:r>
            <a:r>
              <a:rPr lang="fr-FR" sz="6600" b="1" dirty="0" err="1">
                <a:ln>
                  <a:solidFill>
                    <a:schemeClr val="bg1"/>
                  </a:solidFill>
                </a:ln>
              </a:rPr>
              <a:t>NOËl</a:t>
            </a:r>
            <a:r>
              <a:rPr lang="fr-FR" sz="6600" b="1" dirty="0">
                <a:ln>
                  <a:solidFill>
                    <a:schemeClr val="bg1"/>
                  </a:solidFill>
                </a:ln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0156" y="1214060"/>
            <a:ext cx="983168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L'auto dans cette photo est une Mercédès </a:t>
            </a:r>
            <a:r>
              <a:rPr lang="fr-FR" sz="5400" b="1" dirty="0" err="1">
                <a:ln>
                  <a:solidFill>
                    <a:schemeClr val="bg1"/>
                  </a:solidFill>
                </a:ln>
              </a:rPr>
              <a:t>Maybach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 - Remarquer les sièges arrière inclinables et le toit ouvrant "électrostatique".. 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32377" y="88984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Le toit ouvrant devient de opaque à clair comme un cristal selon la préférence des passagers. 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941" y="373774"/>
            <a:ext cx="9173926" cy="6085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754" y="396240"/>
            <a:ext cx="9206246" cy="6106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781" y="358422"/>
            <a:ext cx="9151086" cy="6100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353" y="387722"/>
            <a:ext cx="6000847" cy="6089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852" y="371533"/>
            <a:ext cx="9103148" cy="6087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85176" y="2551837"/>
            <a:ext cx="882164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Maintenant, arrête de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rêver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 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et retourne à ton travail!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4713" y="2967335"/>
            <a:ext cx="107260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(Sois heureux avec ce que tu as)!!!</a:t>
            </a:r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70" y="325350"/>
            <a:ext cx="8224063" cy="617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1234" y="2460555"/>
            <a:ext cx="955582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Si tu n'envoies pas ce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courriel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      à 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d'autres personnes, </a:t>
            </a:r>
          </a:p>
        </p:txBody>
      </p:sp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0073" y="2551836"/>
            <a:ext cx="95718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un chien va sortir et faire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pipi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      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sur ton ordinateur...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243" y="317499"/>
            <a:ext cx="8212423" cy="6159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2566005"/>
            <a:ext cx="1089432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chemeClr val="bg1"/>
                  </a:solidFill>
                </a:ln>
              </a:rPr>
              <a:t>Et une pensée finale:</a:t>
            </a:r>
          </a:p>
        </p:txBody>
      </p:sp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32377" y="1305340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Il se peut que je t'ai déjà « Dérangé, Troublé,  Irrité, Niaisé, ou Submergé »</a:t>
            </a:r>
          </a:p>
        </p:txBody>
      </p:sp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3265" y="1642675"/>
            <a:ext cx="90254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A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vec 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tous les courriels que je t'envoie. 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</a:rPr>
              <a:t>Alors</a:t>
            </a:r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, aujourd'hui, je veux juste te dire que ...</a:t>
            </a:r>
          </a:p>
        </p:txBody>
      </p:sp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421" y="289439"/>
            <a:ext cx="6741112" cy="618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4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230" y="368826"/>
            <a:ext cx="5940103" cy="613422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1865" y="1600200"/>
            <a:ext cx="856826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fr-FR" sz="7200" b="1" dirty="0">
                <a:ln>
                  <a:solidFill>
                    <a:schemeClr val="bg1"/>
                  </a:solidFill>
                </a:ln>
              </a:rPr>
              <a:t>Je vais continuer !!! </a:t>
            </a:r>
          </a:p>
          <a:p>
            <a:endParaRPr lang="fr-FR" sz="7200" b="1" dirty="0">
              <a:ln>
                <a:solidFill>
                  <a:schemeClr val="bg1"/>
                </a:solidFill>
              </a:ln>
            </a:endParaRP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</a:rPr>
              <a:t>Bonne </a:t>
            </a:r>
            <a:r>
              <a:rPr lang="fr-FR" sz="8800" b="1" dirty="0">
                <a:ln>
                  <a:solidFill>
                    <a:schemeClr val="bg1"/>
                  </a:solidFill>
                </a:ln>
              </a:rPr>
              <a:t>journée !</a:t>
            </a:r>
          </a:p>
        </p:txBody>
      </p:sp>
    </p:spTree>
    <p:extLst>
      <p:ext uri="{BB962C8B-B14F-4D97-AF65-F5344CB8AC3E}">
        <p14:creationId xmlns:p14="http://schemas.microsoft.com/office/powerpoint/2010/main" val="389463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1" y="296621"/>
            <a:ext cx="6264756" cy="626475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Regarde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 MERCEDES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26/07/2019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815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92</TotalTime>
  <Words>494</Words>
  <Application>Microsoft Office PowerPoint</Application>
  <PresentationFormat>Grand écran</PresentationFormat>
  <Paragraphs>104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2019-07-13T13:50:14Z</dcterms:created>
  <dcterms:modified xsi:type="dcterms:W3CDTF">2019-07-26T17:39:16Z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