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2" r:id="rId16"/>
    <p:sldId id="274" r:id="rId17"/>
    <p:sldId id="271" r:id="rId18"/>
    <p:sldId id="269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kitxSwTyQV6cCiD1IAfuA==" hashData="4PwYBiIXrMgtcXJfrk0Qhp8Ds/8dsHGkWIPLdbl2tvhRE+ySHwMs+W61a4vasU4CsuS+22dzvesankw+Q1SU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05/03/2019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2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090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8293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7180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2586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347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05/03/2019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05/03/2019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05/03/2019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05/03/2019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05/03/2019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6461" y="1998373"/>
            <a:ext cx="105155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8000" b="1" dirty="0" smtClean="0">
                <a:latin typeface="Brush Script MT" panose="03060802040406070304" pitchFamily="66" charset="0"/>
              </a:rPr>
              <a:t>Quelques </a:t>
            </a:r>
            <a:r>
              <a:rPr lang="fr-FR" sz="8000" b="1" dirty="0">
                <a:latin typeface="Brush Script MT" panose="03060802040406070304" pitchFamily="66" charset="0"/>
              </a:rPr>
              <a:t>trucs (non sexuels)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  <p:sndAc>
          <p:stSnd loop="1">
            <p:snd r:embed="rId3" name="amie(e)1_001.wav"/>
          </p:stSnd>
        </p:sndAc>
      </p:transition>
    </mc:Choice>
    <mc:Fallback xmlns="">
      <p:transition spd="slow" advTm="12000">
        <p:circle/>
        <p:sndAc>
          <p:stSnd loop="1">
            <p:snd r:embed="rId5" name="amie(e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44841" y="428178"/>
            <a:ext cx="10515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Quelques trucs (non sexuels) à faire avec vos doigts quand vous vous ennuyez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802296" y="886530"/>
            <a:ext cx="85609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atin typeface="Brush Script MT" panose="03060802040406070304" pitchFamily="66" charset="0"/>
              </a:rPr>
              <a:t>Si jamais un jour vous ne savez pas quoi faire et que vous avez un crayon sous la main, voici quelques dessins que vous pourriez faire.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2287" y="571500"/>
            <a:ext cx="60674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616226"/>
            <a:ext cx="7500730" cy="5625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535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1" y="620771"/>
            <a:ext cx="8481391" cy="5634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41197"/>
            <a:ext cx="8375374" cy="5575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626373"/>
            <a:ext cx="8401878" cy="5605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626165"/>
            <a:ext cx="7474226" cy="5605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636104"/>
            <a:ext cx="7495628" cy="5589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643204"/>
            <a:ext cx="8680174" cy="5580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38092"/>
            <a:ext cx="8362122" cy="5590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75" y="571500"/>
            <a:ext cx="42862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24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655983"/>
            <a:ext cx="7434470" cy="5575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529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1350" y="571500"/>
            <a:ext cx="58293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039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9687" y="655983"/>
            <a:ext cx="9859617" cy="55460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8600" y="2820402"/>
            <a:ext cx="734688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Apprends à te débrouiller seul !</a:t>
            </a:r>
          </a:p>
          <a:p>
            <a:pPr algn="ctr"/>
            <a:r>
              <a:rPr lang="fr-FR" sz="5400" b="1" cap="none" spc="0" dirty="0" smtClean="0">
                <a:ln w="0"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tu grandiras !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73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05/03/2019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6461" y="1998373"/>
            <a:ext cx="105155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8000" b="1" dirty="0" smtClean="0">
                <a:latin typeface="Brush Script MT" panose="03060802040406070304" pitchFamily="66" charset="0"/>
              </a:rPr>
              <a:t>Quelques </a:t>
            </a:r>
            <a:r>
              <a:rPr lang="fr-FR" sz="8000" b="1" dirty="0">
                <a:latin typeface="Brush Script MT" panose="03060802040406070304" pitchFamily="66" charset="0"/>
              </a:rPr>
              <a:t>trucs (non sexuels) 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06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367</Words>
  <Application>Microsoft Office PowerPoint</Application>
  <PresentationFormat>Grand écran</PresentationFormat>
  <Paragraphs>98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2019-03-05T02:55:38Z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