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58" r:id="rId4"/>
    <p:sldId id="259" r:id="rId5"/>
    <p:sldId id="273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72" r:id="rId16"/>
    <p:sldId id="271" r:id="rId17"/>
    <p:sldId id="269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66VSNwqqh1fKK4ulBYdig==" hashData="rsv/axxyeuJbXsmNx3HdR2swKzRhxBsOkQs5n8UoqFItdAsdx8wUjEpFieV5KRtPkLDpeOJ0WN7NqKGIatyY0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05/03/2019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21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0902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68293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2586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3475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05/03/2019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05/03/2019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05/03/2019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36461" y="1998373"/>
            <a:ext cx="1051559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8000" b="1" dirty="0" smtClean="0">
                <a:latin typeface="Brush Script MT" panose="03060802040406070304" pitchFamily="66" charset="0"/>
              </a:rPr>
              <a:t>Quelques </a:t>
            </a:r>
            <a:r>
              <a:rPr lang="fr-FR" sz="8000" b="1" dirty="0">
                <a:latin typeface="Brush Script MT" panose="03060802040406070304" pitchFamily="66" charset="0"/>
              </a:rPr>
              <a:t>trucs (non sexuels) 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par Lande N° 1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  <p:sndAc>
          <p:stSnd loop="1">
            <p:snd r:embed="rId3" name="amie(e)1_001.wav"/>
          </p:stSnd>
        </p:sndAc>
      </p:transition>
    </mc:Choice>
    <mc:Fallback>
      <p:transition spd="slow" advTm="12000">
        <p:circle/>
        <p:sndAc>
          <p:stSnd loop="1">
            <p:snd r:embed="rId3" name="amie(e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044841" y="428178"/>
            <a:ext cx="105156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Quelques trucs (non sexuels) à faire avec vos doigts quand vous vous ennuyez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802296" y="886530"/>
            <a:ext cx="856090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latin typeface="Brush Script MT" panose="03060802040406070304" pitchFamily="66" charset="0"/>
              </a:rPr>
              <a:t>Si jamais un jour vous ne savez pas quoi faire et que vous avez un crayon sous la main, voici quelques dessins que vous pourriez faire.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1409" y="612269"/>
            <a:ext cx="7209182" cy="56334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614362"/>
            <a:ext cx="6667500" cy="5629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535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13" y="632128"/>
            <a:ext cx="8362122" cy="56026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841" y="653824"/>
            <a:ext cx="9994220" cy="5611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304" y="616226"/>
            <a:ext cx="6957391" cy="56255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642937"/>
            <a:ext cx="6667500" cy="557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4417" y="613973"/>
            <a:ext cx="7076661" cy="56512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2865" y="636105"/>
            <a:ext cx="7626995" cy="57202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450" y="571500"/>
            <a:ext cx="57531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8150" y="571500"/>
            <a:ext cx="36957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635" y="626165"/>
            <a:ext cx="7487478" cy="5615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24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2383" y="636105"/>
            <a:ext cx="7487478" cy="5615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5290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39687" y="655983"/>
            <a:ext cx="9859617" cy="554603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38600" y="2820402"/>
            <a:ext cx="734688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Apprends à te débrouiller seul !</a:t>
            </a:r>
          </a:p>
          <a:p>
            <a:pPr algn="ctr"/>
            <a:r>
              <a:rPr lang="fr-FR" sz="5400" b="1" cap="none" spc="0" dirty="0" smtClean="0">
                <a:ln w="0"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tu grandiras !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738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36461" y="1998373"/>
            <a:ext cx="1051559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8000" b="1" dirty="0" smtClean="0">
                <a:latin typeface="Brush Script MT" panose="03060802040406070304" pitchFamily="66" charset="0"/>
              </a:rPr>
              <a:t>Quelques </a:t>
            </a:r>
            <a:r>
              <a:rPr lang="fr-FR" sz="8000" b="1" dirty="0">
                <a:latin typeface="Brush Script MT" panose="03060802040406070304" pitchFamily="66" charset="0"/>
              </a:rPr>
              <a:t>trucs (non sexuels) 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par Lande N° 1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066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</TotalTime>
  <Words>351</Words>
  <Application>Microsoft Office PowerPoint</Application>
  <PresentationFormat>Grand écran</PresentationFormat>
  <Paragraphs>93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2019-02-01T14:09:57Z</dcterms:created>
  <dcterms:modified xsi:type="dcterms:W3CDTF">2019-03-05T03:06:31Z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