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M42TYu4mKDOoOZokfSb3w==" hashData="o5ZJKRGoP0soIHcsK3ozJ1CqmRcj8qG38wrBEQ0WFndlbjosH756v6YamgNemDUn4NmA8MKKjJqeUgK2NrOg8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08/10/2019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9923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08/10/2019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N° 5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  <p:sndAc>
          <p:stSnd loop="1">
            <p:snd r:embed="rId3" name="douce musique avec oiseaux _001.wav"/>
          </p:stSnd>
        </p:sndAc>
      </p:transition>
    </mc:Choice>
    <mc:Fallback>
      <p:transition spd="slow" advTm="12000">
        <p:fade/>
        <p:sndAc>
          <p:stSnd loop="1">
            <p:snd r:embed="rId3" name="douce musique avec oiseaux 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7356" y="383161"/>
            <a:ext cx="114572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80 photos venues tout droit d’un monde où les gens doivent boire de la vodka au </a:t>
            </a:r>
            <a:r>
              <a:rPr lang="fr-FR" sz="7200" b="1" dirty="0" err="1"/>
              <a:t>petit-dej</a:t>
            </a:r>
            <a:r>
              <a:rPr lang="fr-FR" sz="7200" b="1" dirty="0"/>
              <a:t>’…on ne voit que ça !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5547" y="674399"/>
            <a:ext cx="85609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On vous voit tourner votre tête à droite puis à gauche puis tourner votre ordinateur même…non </a:t>
            </a:r>
            <a:r>
              <a:rPr lang="fr-FR" sz="4400" b="1" dirty="0" err="1"/>
              <a:t>non</a:t>
            </a:r>
            <a:r>
              <a:rPr lang="fr-FR" sz="4400" b="1" dirty="0"/>
              <a:t> pas la peine…Les photos sont dans le bons sens…mais ne font preuve d’aucun bon sens on vous l’accorde !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825" y="324964"/>
            <a:ext cx="8295861" cy="62080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6158" y="3244334"/>
            <a:ext cx="3243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Un courageux, ou optimiste ?</a:t>
            </a:r>
          </a:p>
        </p:txBody>
      </p:sp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7009" y="305466"/>
            <a:ext cx="6247068" cy="62470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92401" y="3244988"/>
            <a:ext cx="494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Vous n’avez rien de mieux à faire messieurs ?</a:t>
            </a: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594" y="265044"/>
            <a:ext cx="9980809" cy="62380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311466" y="4450282"/>
            <a:ext cx="915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/>
              <a:t>Oléééé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861" y="308002"/>
            <a:ext cx="7805530" cy="62314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709739" y="1459468"/>
            <a:ext cx="2518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Mais que faites vous ?</a:t>
            </a:r>
          </a:p>
        </p:txBody>
      </p:sp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6665" y="256941"/>
            <a:ext cx="4758087" cy="63441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75742" y="3244334"/>
            <a:ext cx="1499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Hello </a:t>
            </a:r>
            <a:r>
              <a:rPr lang="fr-FR" b="1" dirty="0" err="1"/>
              <a:t>Chubi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2822" y="286301"/>
            <a:ext cx="4714047" cy="62853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00015" y="3244333"/>
            <a:ext cx="3230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Oh mon dieu je vais vomir…</a:t>
            </a:r>
          </a:p>
        </p:txBody>
      </p:sp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049" r="282"/>
          <a:stretch/>
        </p:blipFill>
        <p:spPr>
          <a:xfrm>
            <a:off x="1029840" y="277095"/>
            <a:ext cx="10132320" cy="61820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01414" y="554143"/>
            <a:ext cx="2589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Oh non… on le savait !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262305"/>
            <a:ext cx="9011479" cy="6277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87181" y="4888468"/>
            <a:ext cx="1297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/>
              <a:t>Zooooom</a:t>
            </a:r>
            <a:r>
              <a:rPr lang="fr-FR" b="1" dirty="0"/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931" y="276771"/>
            <a:ext cx="8873556" cy="62262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589948" y="276771"/>
            <a:ext cx="5121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Ces déguisement d’ours sont très dérangeants !</a:t>
            </a:r>
          </a:p>
        </p:txBody>
      </p:sp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248" y="305273"/>
            <a:ext cx="4664765" cy="62474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47522" y="3245218"/>
            <a:ext cx="46538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Coucou c’est moi ! Merci pour le sandwich</a:t>
            </a:r>
          </a:p>
        </p:txBody>
      </p:sp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88234"/>
            <a:ext cx="8375374" cy="62815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41511" y="752925"/>
            <a:ext cx="5307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Il est temps de le dégeler ce </a:t>
            </a:r>
            <a:r>
              <a:rPr lang="fr-FR" b="1" dirty="0" err="1">
                <a:solidFill>
                  <a:schemeClr val="bg1"/>
                </a:solidFill>
              </a:rPr>
              <a:t>congel</a:t>
            </a:r>
            <a:r>
              <a:rPr lang="fr-FR" b="1" dirty="0">
                <a:solidFill>
                  <a:schemeClr val="bg1"/>
                </a:solidFill>
              </a:rPr>
              <a:t> non les gars ?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408" y="310005"/>
            <a:ext cx="8733182" cy="6237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78296"/>
            <a:ext cx="8389183" cy="6291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12" y="265590"/>
            <a:ext cx="10827805" cy="6265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585" y="384313"/>
            <a:ext cx="11513352" cy="6118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5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87</TotalTime>
  <Words>452</Words>
  <Application>Microsoft Office PowerPoint</Application>
  <PresentationFormat>Grand écran</PresentationFormat>
  <Paragraphs>94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2019-07-13T13:50:14Z</dcterms:created>
  <dcterms:modified xsi:type="dcterms:W3CDTF">2019-10-08T15:26:27Z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