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1"/>
  </p:notesMasterIdLst>
  <p:handoutMasterIdLst>
    <p:handoutMasterId r:id="rId22"/>
  </p:handout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4" r:id="rId16"/>
    <p:sldId id="275" r:id="rId17"/>
    <p:sldId id="276" r:id="rId18"/>
    <p:sldId id="277" r:id="rId19"/>
    <p:sldId id="278" r:id="rId20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jQ9biximWE2BKhevrnr+w==" hashData="Cqle05pc8JfUS4JSxXxB4gC0MBKy7w9c/Xd60dWMwF2cHzK3IG6VUr8elWY+lSR8krYFnFY4sDpp254OIOUTWw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08/10/2019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933512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27262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261804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992325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08/10/2019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3623" y="296623"/>
            <a:ext cx="6264754" cy="626475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5659" y="1887645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oire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la vodka au </a:t>
            </a:r>
            <a:r>
              <a:rPr lang="fr-FR" sz="8000" b="1" dirty="0" err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petit-dej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N° 4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  <p:sndAc>
          <p:stSnd loop="1">
            <p:snd r:embed="rId3" name="douce musique avec oiseaux _001.wav"/>
          </p:stSnd>
        </p:sndAc>
      </p:transition>
    </mc:Choice>
    <mc:Fallback>
      <p:transition spd="slow" advTm="12000">
        <p:fade/>
        <p:sndAc>
          <p:stSnd loop="1">
            <p:snd r:embed="rId3" name="douce musique avec oiseaux 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67356" y="383161"/>
            <a:ext cx="1145728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/>
              <a:t>80 photos venues tout droit d’un monde où les gens doivent boire de la vodka au </a:t>
            </a:r>
            <a:r>
              <a:rPr lang="fr-FR" sz="7200" b="1" dirty="0" err="1"/>
              <a:t>petit-dej</a:t>
            </a:r>
            <a:r>
              <a:rPr lang="fr-FR" sz="7200" b="1" dirty="0"/>
              <a:t>’…on ne voit que ça !</a:t>
            </a:r>
          </a:p>
        </p:txBody>
      </p:sp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15547" y="674399"/>
            <a:ext cx="856090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/>
              <a:t>On vous voit tourner votre tête à droite puis à gauche puis tourner votre ordinateur même…non </a:t>
            </a:r>
            <a:r>
              <a:rPr lang="fr-FR" sz="4400" b="1" dirty="0" err="1"/>
              <a:t>non</a:t>
            </a:r>
            <a:r>
              <a:rPr lang="fr-FR" sz="4400" b="1" dirty="0"/>
              <a:t> pas la peine…Les photos sont dans le bons sens…mais ne font preuve d’aucun bon sens on vous l’accorde !</a:t>
            </a:r>
          </a:p>
        </p:txBody>
      </p:sp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0" t="-186" r="-778" b="6532"/>
          <a:stretch/>
        </p:blipFill>
        <p:spPr>
          <a:xfrm>
            <a:off x="5296564" y="212035"/>
            <a:ext cx="6617140" cy="63426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48075" y="3105834"/>
            <a:ext cx="36310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Ah carrément… tes fesses deviennent un guéridon quoi</a:t>
            </a:r>
          </a:p>
        </p:txBody>
      </p:sp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2661" y="288372"/>
            <a:ext cx="6291741" cy="62812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254001" y="3105834"/>
            <a:ext cx="34192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La réaction d’un homme face à un test de grossesse</a:t>
            </a:r>
          </a:p>
        </p:txBody>
      </p:sp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8" y="259826"/>
            <a:ext cx="4691272" cy="62550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874002" y="3244334"/>
            <a:ext cx="11095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/>
              <a:t>Euuuh</a:t>
            </a:r>
            <a:r>
              <a:rPr lang="fr-FR" b="1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9977" y="303306"/>
            <a:ext cx="4767056" cy="635607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907756" y="3296677"/>
            <a:ext cx="31406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Mais que faites vous enfin ?</a:t>
            </a:r>
          </a:p>
        </p:txBody>
      </p:sp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73" t="20990" r="2352" b="1354"/>
          <a:stretch/>
        </p:blipFill>
        <p:spPr>
          <a:xfrm>
            <a:off x="4094922" y="295688"/>
            <a:ext cx="7712765" cy="626662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58376" y="3244334"/>
            <a:ext cx="36022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Oh </a:t>
            </a:r>
            <a:r>
              <a:rPr lang="fr-FR" b="1" dirty="0" err="1"/>
              <a:t>my</a:t>
            </a:r>
            <a:r>
              <a:rPr lang="fr-FR" b="1" dirty="0"/>
              <a:t> </a:t>
            </a:r>
            <a:r>
              <a:rPr lang="fr-FR" b="1" dirty="0" err="1"/>
              <a:t>god</a:t>
            </a:r>
            <a:r>
              <a:rPr lang="fr-FR" b="1" dirty="0"/>
              <a:t>… la patte de poulet !</a:t>
            </a:r>
          </a:p>
        </p:txBody>
      </p:sp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8022" y="258926"/>
            <a:ext cx="5612917" cy="63184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663588" y="3105834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/>
              <a:t>Quand t’as une voiture sans permis mais que tu voudrais une Ferrari</a:t>
            </a:r>
          </a:p>
        </p:txBody>
      </p:sp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3078" y="312946"/>
            <a:ext cx="3822369" cy="62378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967409" y="3105834"/>
            <a:ext cx="51285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Un </a:t>
            </a:r>
            <a:r>
              <a:rPr lang="fr-FR" b="1" dirty="0" err="1"/>
              <a:t>apple</a:t>
            </a:r>
            <a:r>
              <a:rPr lang="fr-FR" b="1" dirty="0"/>
              <a:t> store c’est littéralement un magasin où on vend des pommes…</a:t>
            </a:r>
          </a:p>
        </p:txBody>
      </p:sp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4133" y="297345"/>
            <a:ext cx="6263309" cy="62633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024904" y="3244334"/>
            <a:ext cx="18774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Il est en amour !</a:t>
            </a:r>
          </a:p>
        </p:txBody>
      </p:sp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6173" y="251132"/>
            <a:ext cx="4671387" cy="622568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030585" y="3244334"/>
            <a:ext cx="36599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Quand c’est le phoque qui te sert</a:t>
            </a:r>
          </a:p>
        </p:txBody>
      </p:sp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258152"/>
            <a:ext cx="11131826" cy="62523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145258" y="404947"/>
            <a:ext cx="19014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Le verre bancale</a:t>
            </a:r>
          </a:p>
        </p:txBody>
      </p:sp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1154" y="312614"/>
            <a:ext cx="9789691" cy="623277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403869" y="528294"/>
            <a:ext cx="33842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Quand tu fais manger ton chat</a:t>
            </a:r>
          </a:p>
        </p:txBody>
      </p:sp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7947" y="228039"/>
            <a:ext cx="9436105" cy="62750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221401" y="336066"/>
            <a:ext cx="1749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Quelle agilité !</a:t>
            </a:r>
          </a:p>
        </p:txBody>
      </p:sp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607"/>
          <a:stretch/>
        </p:blipFill>
        <p:spPr>
          <a:xfrm>
            <a:off x="5141843" y="288232"/>
            <a:ext cx="6679251" cy="63048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58785" y="3228176"/>
            <a:ext cx="1125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Bon père</a:t>
            </a:r>
          </a:p>
        </p:txBody>
      </p:sp>
    </p:spTree>
    <p:extLst>
      <p:ext uri="{BB962C8B-B14F-4D97-AF65-F5344CB8AC3E}">
        <p14:creationId xmlns:p14="http://schemas.microsoft.com/office/powerpoint/2010/main" val="805831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2641" y="310757"/>
            <a:ext cx="4886136" cy="623648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70853" y="3222238"/>
            <a:ext cx="24288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On doit regarder où ?</a:t>
            </a:r>
          </a:p>
        </p:txBody>
      </p:sp>
    </p:spTree>
    <p:extLst>
      <p:ext uri="{BB962C8B-B14F-4D97-AF65-F5344CB8AC3E}">
        <p14:creationId xmlns:p14="http://schemas.microsoft.com/office/powerpoint/2010/main" val="1740187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2218" y="291548"/>
            <a:ext cx="8878478" cy="627412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733933" y="3243944"/>
            <a:ext cx="1749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Ça fait envie</a:t>
            </a:r>
            <a:r>
              <a:rPr lang="fr-FR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56092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3623" y="296623"/>
            <a:ext cx="6264754" cy="626475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5659" y="1887645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C’était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Boire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la vodka au </a:t>
            </a:r>
            <a:r>
              <a:rPr lang="fr-FR" sz="8000" b="1" dirty="0" err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petit-dej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51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83</TotalTime>
  <Words>482</Words>
  <Application>Microsoft Office PowerPoint</Application>
  <PresentationFormat>Grand écran</PresentationFormat>
  <Paragraphs>98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2019-07-13T13:50:14Z</dcterms:created>
  <dcterms:modified xsi:type="dcterms:W3CDTF">2019-10-08T14:56:49Z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