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FEEtiyMWb/0JBHNL3pDOQ==" hashData="QwqBH3JwXnWUhgXCt8u8TIjQWYjOkdDm80SbSganQG1OEGJp7snwSoq+ASnV0fJY/iCOfTWbGPMznFh2ixZTf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08/10/2019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99232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08/10/2019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N° 2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  <p:sndAc>
          <p:stSnd loop="1">
            <p:snd r:embed="rId3" name="douce musique avec oiseaux _001.wav"/>
          </p:stSnd>
        </p:sndAc>
      </p:transition>
    </mc:Choice>
    <mc:Fallback>
      <p:transition spd="slow" advTm="12000">
        <p:fade/>
        <p:sndAc>
          <p:stSnd loop="1">
            <p:snd r:embed="rId3" name="douce musique avec oiseaux 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7356" y="383161"/>
            <a:ext cx="114572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80 photos venues tout droit d’un monde où les gens doivent boire de la vodka au </a:t>
            </a:r>
            <a:r>
              <a:rPr lang="fr-FR" sz="7200" b="1" dirty="0" err="1"/>
              <a:t>petit-dej</a:t>
            </a:r>
            <a:r>
              <a:rPr lang="fr-FR" sz="7200" b="1" dirty="0"/>
              <a:t>’…on ne voit que ça !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5547" y="674399"/>
            <a:ext cx="85609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On vous voit tourner votre tête à droite puis à gauche puis tourner votre ordinateur même…non </a:t>
            </a:r>
            <a:r>
              <a:rPr lang="fr-FR" sz="4400" b="1" dirty="0" err="1"/>
              <a:t>non</a:t>
            </a:r>
            <a:r>
              <a:rPr lang="fr-FR" sz="4400" b="1" dirty="0"/>
              <a:t> pas la peine…Les photos sont dans le bons sens…mais ne font preuve d’aucun bon sens on vous l’accorde !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275" y="291548"/>
            <a:ext cx="9230936" cy="62308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12852" y="3105834"/>
            <a:ext cx="228335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Quand tu peux même pas être tranquille quand tu te déshabilles dans une vitrine…</a:t>
            </a:r>
          </a:p>
        </p:txBody>
      </p:sp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22" b="17053"/>
          <a:stretch/>
        </p:blipFill>
        <p:spPr>
          <a:xfrm>
            <a:off x="1907756" y="344647"/>
            <a:ext cx="9947686" cy="61687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4845" y="3244334"/>
            <a:ext cx="1588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/>
              <a:t>Molo</a:t>
            </a:r>
            <a:r>
              <a:rPr lang="fr-FR" b="1" dirty="0"/>
              <a:t> Paulo  !</a:t>
            </a: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6772" y="285567"/>
            <a:ext cx="4638675" cy="61912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76914" y="3244334"/>
            <a:ext cx="35734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C’est vraiment bizarre cet angle</a:t>
            </a:r>
          </a:p>
        </p:txBody>
      </p:sp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305" y="284469"/>
            <a:ext cx="6311556" cy="63220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20982" y="3209094"/>
            <a:ext cx="3025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Juste parfait !! Quel talent !</a:t>
            </a:r>
          </a:p>
        </p:txBody>
      </p:sp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656" y="291548"/>
            <a:ext cx="9382536" cy="62550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333064" y="434872"/>
            <a:ext cx="5525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Pourquoi ? Comment ? On a trop de questions là</a:t>
            </a:r>
            <a:r>
              <a:rPr lang="fr-FR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3110" y="301975"/>
            <a:ext cx="3450534" cy="625404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Rectangle 2"/>
          <p:cNvSpPr/>
          <p:nvPr/>
        </p:nvSpPr>
        <p:spPr>
          <a:xfrm>
            <a:off x="2092789" y="3244333"/>
            <a:ext cx="27093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Bande de petits malins !</a:t>
            </a:r>
          </a:p>
        </p:txBody>
      </p:sp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1401" y="300945"/>
            <a:ext cx="8709198" cy="62561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060025" y="648256"/>
            <a:ext cx="40719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Elle vit dans une bulle chauffée ?</a:t>
            </a:r>
          </a:p>
        </p:txBody>
      </p:sp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0666" y="310224"/>
            <a:ext cx="4024225" cy="62375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79700" y="3221971"/>
            <a:ext cx="2069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Presque flippant !</a:t>
            </a:r>
          </a:p>
        </p:txBody>
      </p:sp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705" r="-319"/>
          <a:stretch/>
        </p:blipFill>
        <p:spPr>
          <a:xfrm>
            <a:off x="827831" y="291465"/>
            <a:ext cx="10536335" cy="62750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43324" y="445664"/>
            <a:ext cx="7905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Avec un tel dessin à l’arrière du pick-up, pas étonnant de se faire arrêter !</a:t>
            </a:r>
          </a:p>
        </p:txBody>
      </p:sp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5410" y="288466"/>
            <a:ext cx="9388781" cy="62435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34713" y="3244334"/>
            <a:ext cx="1556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C’est risqué !</a:t>
            </a:r>
          </a:p>
        </p:txBody>
      </p:sp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380" y="261178"/>
            <a:ext cx="10461239" cy="6241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40687" y="487882"/>
            <a:ext cx="2510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Le pingouin mal épilé</a:t>
            </a: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48" b="11225"/>
          <a:stretch/>
        </p:blipFill>
        <p:spPr>
          <a:xfrm>
            <a:off x="4527146" y="287848"/>
            <a:ext cx="7410021" cy="6282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21234" y="3260477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Il regarde quoi lui ?</a:t>
            </a:r>
          </a:p>
        </p:txBody>
      </p:sp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253542"/>
            <a:ext cx="6241774" cy="63041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07756" y="3244334"/>
            <a:ext cx="15504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Voilà </a:t>
            </a:r>
            <a:r>
              <a:rPr lang="fr-FR" b="1" dirty="0" err="1"/>
              <a:t>voilà</a:t>
            </a:r>
            <a:r>
              <a:rPr lang="fr-FR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027" y="272426"/>
            <a:ext cx="4952828" cy="62306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2857" y="3244333"/>
            <a:ext cx="27815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Une ombre peu flatteuse</a:t>
            </a:r>
          </a:p>
        </p:txBody>
      </p:sp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6416" y="291547"/>
            <a:ext cx="2915479" cy="62604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45065" y="3244333"/>
            <a:ext cx="34083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La taille ça compte pas on a dit</a:t>
            </a:r>
          </a:p>
        </p:txBody>
      </p:sp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5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83</TotalTime>
  <Words>484</Words>
  <Application>Microsoft Office PowerPoint</Application>
  <PresentationFormat>Grand écran</PresentationFormat>
  <Paragraphs>98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2019-07-13T13:50:14Z</dcterms:created>
  <dcterms:modified xsi:type="dcterms:W3CDTF">2019-10-08T14:25:01Z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