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1"/>
  </p:notesMasterIdLst>
  <p:handoutMasterIdLst>
    <p:handoutMasterId r:id="rId22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  <p:sldId id="276" r:id="rId18"/>
    <p:sldId id="277" r:id="rId19"/>
    <p:sldId id="278" r:id="rId20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7txNS7BClNhV/Cn/hDCuA==" hashData="IT5ETt14o+mdnhtvOXUgOodyBkWeffzrtWwKHpGDMcVL1UWqXU0ZRMg3NIGFwabwpDyITKcQXCed6Di4qDAVPw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77" d="100"/>
          <a:sy n="77" d="100"/>
        </p:scale>
        <p:origin x="21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08/10/2019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992325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08/10/2019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08/10/2019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3" y="1861412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oire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la vodka au 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petit-dej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N° 1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  <p:sndAc>
          <p:stSnd loop="1">
            <p:snd r:embed="rId3" name="douce musique avec oiseaux _001.wav"/>
          </p:stSnd>
        </p:sndAc>
      </p:transition>
    </mc:Choice>
    <mc:Fallback>
      <p:transition spd="slow" advTm="10000">
        <p:fade/>
        <p:sndAc>
          <p:stSnd loop="1">
            <p:snd r:embed="rId3" name="douce musique avec oiseaux 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67356" y="383161"/>
            <a:ext cx="1145728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/>
              <a:t>80 photos venues tout droit d’un monde où les gens doivent boire de la vodka au </a:t>
            </a:r>
            <a:r>
              <a:rPr lang="fr-FR" sz="7200" b="1" dirty="0" err="1"/>
              <a:t>petit-dej</a:t>
            </a:r>
            <a:r>
              <a:rPr lang="fr-FR" sz="7200" b="1" dirty="0"/>
              <a:t>’…on ne voit que ça !</a:t>
            </a: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15547" y="674399"/>
            <a:ext cx="856090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/>
              <a:t>On vous voit tourner votre tête à droite puis à gauche puis tourner votre ordinateur même…non </a:t>
            </a:r>
            <a:r>
              <a:rPr lang="fr-FR" sz="4400" b="1" dirty="0" err="1"/>
              <a:t>non</a:t>
            </a:r>
            <a:r>
              <a:rPr lang="fr-FR" sz="4400" b="1" dirty="0"/>
              <a:t> pas la peine…Les photos sont dans le bons sens…mais ne font preuve d’aucun bon sens on vous l’accorde !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735955"/>
            <a:ext cx="6096000" cy="538609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dirty="0"/>
              <a:t>On vous voit tourner votre tête à droite puis à gauche puis tourner votre ordinateur même…non </a:t>
            </a:r>
            <a:r>
              <a:rPr lang="fr-FR" sz="2800" dirty="0" err="1"/>
              <a:t>non</a:t>
            </a:r>
            <a:r>
              <a:rPr lang="fr-FR" sz="2800" dirty="0"/>
              <a:t> pas la peine…Les photos sont dans le bons sens…mais ne font preuve d’aucun bon sens on vous l’accorde !</a:t>
            </a:r>
          </a:p>
          <a:p>
            <a:endParaRPr lang="fr-FR" sz="2800" dirty="0"/>
          </a:p>
          <a:p>
            <a:r>
              <a:rPr lang="fr-FR" sz="2800" dirty="0"/>
              <a:t> </a:t>
            </a:r>
          </a:p>
          <a:p>
            <a:endParaRPr lang="fr-FR" sz="2800" dirty="0"/>
          </a:p>
          <a:p>
            <a:r>
              <a:rPr lang="fr-FR" sz="2800" dirty="0"/>
              <a:t>Finalement, vous allez trouver votre entourage hyper classique !</a:t>
            </a:r>
          </a:p>
          <a:p>
            <a:endParaRPr lang="fr-FR" dirty="0"/>
          </a:p>
          <a:p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9600" y="2401272"/>
            <a:ext cx="405516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Donc cette personne s’est réveillée après une soirée, a trouvé une Smart dans son salon, à l’intérieur de laquelle il y avait une poule et un cochon… TOUT va bien !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4644" y="252575"/>
            <a:ext cx="2822712" cy="632570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4609" y="291548"/>
            <a:ext cx="4335578" cy="6242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192695" y="2782669"/>
            <a:ext cx="29287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La robe illusion d’optique qui donne l’impression qu’elle n’a pas de taille…</a:t>
            </a:r>
          </a:p>
        </p:txBody>
      </p:sp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0351" y="290719"/>
            <a:ext cx="6276561" cy="627656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02872" y="3244334"/>
            <a:ext cx="29674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C’était bien parti et puis…</a:t>
            </a:r>
          </a:p>
        </p:txBody>
      </p:sp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8500" y="990600"/>
            <a:ext cx="5715000" cy="48768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07756" y="3166169"/>
            <a:ext cx="37209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Euh, vous vous êtes trompés non ?</a:t>
            </a:r>
          </a:p>
        </p:txBody>
      </p:sp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125" r="-927"/>
          <a:stretch/>
        </p:blipFill>
        <p:spPr>
          <a:xfrm>
            <a:off x="4019113" y="297963"/>
            <a:ext cx="4784780" cy="62620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76322" y="3244333"/>
            <a:ext cx="3801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Spiderman il s’est perdu ou quoi ?</a:t>
            </a:r>
          </a:p>
        </p:txBody>
      </p:sp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5058" y="311660"/>
            <a:ext cx="8387459" cy="623467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347704" y="2967335"/>
            <a:ext cx="31201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Quand tu t’imagines faire de l’escalade… et puis quand tu en fais !</a:t>
            </a:r>
          </a:p>
        </p:txBody>
      </p:sp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076" r="122"/>
          <a:stretch/>
        </p:blipFill>
        <p:spPr>
          <a:xfrm>
            <a:off x="3730487" y="240130"/>
            <a:ext cx="4731026" cy="62629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009707" y="3105834"/>
            <a:ext cx="23373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Oh mais sortez le de là pauvre bête !</a:t>
            </a:r>
          </a:p>
        </p:txBody>
      </p:sp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3813" y="290719"/>
            <a:ext cx="4184374" cy="62765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112587" y="3244334"/>
            <a:ext cx="18431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Timing parfait !</a:t>
            </a:r>
          </a:p>
        </p:txBody>
      </p:sp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5526" y="259796"/>
            <a:ext cx="5847847" cy="62432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771825" y="2967335"/>
            <a:ext cx="44490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C’est vraiment le moment ? Non bah si vous avez besoin de vous détendre… on comprend !</a:t>
            </a:r>
          </a:p>
        </p:txBody>
      </p:sp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1165" y="278706"/>
            <a:ext cx="9359915" cy="62243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609600" y="3206212"/>
            <a:ext cx="13048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Tais </a:t>
            </a:r>
            <a:r>
              <a:rPr lang="fr-FR" b="1" dirty="0" err="1"/>
              <a:t>toiiii</a:t>
            </a:r>
            <a:r>
              <a:rPr lang="fr-FR" b="1" dirty="0"/>
              <a:t> !</a:t>
            </a:r>
          </a:p>
        </p:txBody>
      </p:sp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749" r="281"/>
          <a:stretch/>
        </p:blipFill>
        <p:spPr>
          <a:xfrm>
            <a:off x="5367130" y="281545"/>
            <a:ext cx="5208105" cy="62847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897465" y="3244334"/>
            <a:ext cx="21323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Le chat au turban !</a:t>
            </a:r>
          </a:p>
        </p:txBody>
      </p:sp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2249" y="287304"/>
            <a:ext cx="3959073" cy="62157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1321234" y="3244333"/>
            <a:ext cx="27109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Mais vous faites quoi ??</a:t>
            </a:r>
          </a:p>
        </p:txBody>
      </p:sp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238192"/>
            <a:ext cx="4465983" cy="637417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207647" y="3244334"/>
            <a:ext cx="15119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Diabolique </a:t>
            </a:r>
            <a:r>
              <a:rPr lang="fr-FR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48" t="6052" r="-377" b="-5769"/>
          <a:stretch/>
        </p:blipFill>
        <p:spPr>
          <a:xfrm>
            <a:off x="6042992" y="281131"/>
            <a:ext cx="4744278" cy="663647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075727" y="3244334"/>
            <a:ext cx="21167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Très bien vu non ?</a:t>
            </a:r>
          </a:p>
        </p:txBody>
      </p:sp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5659" y="1887645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Boire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la vodka au 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petit-dej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08/10/2019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5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0000">
        <p14:shred pattern="rectang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81</TotalTime>
  <Words>566</Words>
  <Application>Microsoft Office PowerPoint</Application>
  <PresentationFormat>Grand écran</PresentationFormat>
  <Paragraphs>104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2019-07-13T13:50:14Z</dcterms:created>
  <dcterms:modified xsi:type="dcterms:W3CDTF">2019-10-08T14:07:22Z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