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7" r:id="rId2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B0nbMJiTRjH8BzZTSzLVA==" hashData="Qu417gsu82xtQ04jntZk0oPOLbOa7fqbPx9fQIvKKaJVN5XoTfQ861JWrjullp+rjl5fg+aJvBV/6aJZPeHbV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7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368" autoAdjust="0"/>
    <p:restoredTop sz="94660"/>
  </p:normalViewPr>
  <p:slideViewPr>
    <p:cSldViewPr snapToGrid="0" showGuides="1">
      <p:cViewPr varScale="1">
        <p:scale>
          <a:sx n="80" d="100"/>
          <a:sy n="80" d="100"/>
        </p:scale>
        <p:origin x="282"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32F734-7AF8-4D81-ADB9-DF7F01399FC8}" type="datetimeFigureOut">
              <a:rPr lang="fr-FR" smtClean="0"/>
              <a:t>27/03/2019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4A6981-7AF1-41E0-B3C5-C09FFB9228DD}" type="slidenum">
              <a:rPr lang="fr-FR" smtClean="0"/>
              <a:t>‹N°›</a:t>
            </a:fld>
            <a:endParaRPr lang="fr-FR"/>
          </a:p>
        </p:txBody>
      </p:sp>
    </p:spTree>
    <p:extLst>
      <p:ext uri="{BB962C8B-B14F-4D97-AF65-F5344CB8AC3E}">
        <p14:creationId xmlns:p14="http://schemas.microsoft.com/office/powerpoint/2010/main" val="1150617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a:t>
            </a:fld>
            <a:endParaRPr lang="fr-FR"/>
          </a:p>
        </p:txBody>
      </p:sp>
    </p:spTree>
    <p:extLst>
      <p:ext uri="{BB962C8B-B14F-4D97-AF65-F5344CB8AC3E}">
        <p14:creationId xmlns:p14="http://schemas.microsoft.com/office/powerpoint/2010/main" val="1794590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a:t>
            </a:fld>
            <a:endParaRPr lang="fr-FR"/>
          </a:p>
        </p:txBody>
      </p:sp>
    </p:spTree>
    <p:extLst>
      <p:ext uri="{BB962C8B-B14F-4D97-AF65-F5344CB8AC3E}">
        <p14:creationId xmlns:p14="http://schemas.microsoft.com/office/powerpoint/2010/main" val="21277526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3</a:t>
            </a:fld>
            <a:endParaRPr lang="fr-FR"/>
          </a:p>
        </p:txBody>
      </p:sp>
    </p:spTree>
    <p:extLst>
      <p:ext uri="{BB962C8B-B14F-4D97-AF65-F5344CB8AC3E}">
        <p14:creationId xmlns:p14="http://schemas.microsoft.com/office/powerpoint/2010/main" val="486271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4</a:t>
            </a:fld>
            <a:endParaRPr lang="fr-FR"/>
          </a:p>
        </p:txBody>
      </p:sp>
    </p:spTree>
    <p:extLst>
      <p:ext uri="{BB962C8B-B14F-4D97-AF65-F5344CB8AC3E}">
        <p14:creationId xmlns:p14="http://schemas.microsoft.com/office/powerpoint/2010/main" val="37121236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5</a:t>
            </a:fld>
            <a:endParaRPr lang="fr-FR"/>
          </a:p>
        </p:txBody>
      </p:sp>
    </p:spTree>
    <p:extLst>
      <p:ext uri="{BB962C8B-B14F-4D97-AF65-F5344CB8AC3E}">
        <p14:creationId xmlns:p14="http://schemas.microsoft.com/office/powerpoint/2010/main" val="24325442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6</a:t>
            </a:fld>
            <a:endParaRPr lang="fr-FR"/>
          </a:p>
        </p:txBody>
      </p:sp>
    </p:spTree>
    <p:extLst>
      <p:ext uri="{BB962C8B-B14F-4D97-AF65-F5344CB8AC3E}">
        <p14:creationId xmlns:p14="http://schemas.microsoft.com/office/powerpoint/2010/main" val="42046580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7</a:t>
            </a:fld>
            <a:endParaRPr lang="fr-FR"/>
          </a:p>
        </p:txBody>
      </p:sp>
    </p:spTree>
    <p:extLst>
      <p:ext uri="{BB962C8B-B14F-4D97-AF65-F5344CB8AC3E}">
        <p14:creationId xmlns:p14="http://schemas.microsoft.com/office/powerpoint/2010/main" val="17581717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8</a:t>
            </a:fld>
            <a:endParaRPr lang="fr-FR"/>
          </a:p>
        </p:txBody>
      </p:sp>
    </p:spTree>
    <p:extLst>
      <p:ext uri="{BB962C8B-B14F-4D97-AF65-F5344CB8AC3E}">
        <p14:creationId xmlns:p14="http://schemas.microsoft.com/office/powerpoint/2010/main" val="41537867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9</a:t>
            </a:fld>
            <a:endParaRPr lang="fr-FR"/>
          </a:p>
        </p:txBody>
      </p:sp>
    </p:spTree>
    <p:extLst>
      <p:ext uri="{BB962C8B-B14F-4D97-AF65-F5344CB8AC3E}">
        <p14:creationId xmlns:p14="http://schemas.microsoft.com/office/powerpoint/2010/main" val="34398875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10</a:t>
            </a:fld>
            <a:endParaRPr lang="fr-FR"/>
          </a:p>
        </p:txBody>
      </p:sp>
    </p:spTree>
    <p:extLst>
      <p:ext uri="{BB962C8B-B14F-4D97-AF65-F5344CB8AC3E}">
        <p14:creationId xmlns:p14="http://schemas.microsoft.com/office/powerpoint/2010/main" val="13384390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11</a:t>
            </a:fld>
            <a:endParaRPr lang="fr-FR"/>
          </a:p>
        </p:txBody>
      </p:sp>
    </p:spTree>
    <p:extLst>
      <p:ext uri="{BB962C8B-B14F-4D97-AF65-F5344CB8AC3E}">
        <p14:creationId xmlns:p14="http://schemas.microsoft.com/office/powerpoint/2010/main" val="42182235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12</a:t>
            </a:fld>
            <a:endParaRPr lang="fr-FR"/>
          </a:p>
        </p:txBody>
      </p:sp>
    </p:spTree>
    <p:extLst>
      <p:ext uri="{BB962C8B-B14F-4D97-AF65-F5344CB8AC3E}">
        <p14:creationId xmlns:p14="http://schemas.microsoft.com/office/powerpoint/2010/main" val="33192551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13</a:t>
            </a:fld>
            <a:endParaRPr lang="fr-FR"/>
          </a:p>
        </p:txBody>
      </p:sp>
    </p:spTree>
    <p:extLst>
      <p:ext uri="{BB962C8B-B14F-4D97-AF65-F5344CB8AC3E}">
        <p14:creationId xmlns:p14="http://schemas.microsoft.com/office/powerpoint/2010/main" val="9815938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14</a:t>
            </a:fld>
            <a:endParaRPr lang="fr-FR"/>
          </a:p>
        </p:txBody>
      </p:sp>
    </p:spTree>
    <p:extLst>
      <p:ext uri="{BB962C8B-B14F-4D97-AF65-F5344CB8AC3E}">
        <p14:creationId xmlns:p14="http://schemas.microsoft.com/office/powerpoint/2010/main" val="6439912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15</a:t>
            </a:fld>
            <a:endParaRPr lang="fr-FR"/>
          </a:p>
        </p:txBody>
      </p:sp>
    </p:spTree>
    <p:extLst>
      <p:ext uri="{BB962C8B-B14F-4D97-AF65-F5344CB8AC3E}">
        <p14:creationId xmlns:p14="http://schemas.microsoft.com/office/powerpoint/2010/main" val="28055203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16</a:t>
            </a:fld>
            <a:endParaRPr lang="fr-FR"/>
          </a:p>
        </p:txBody>
      </p:sp>
    </p:spTree>
    <p:extLst>
      <p:ext uri="{BB962C8B-B14F-4D97-AF65-F5344CB8AC3E}">
        <p14:creationId xmlns:p14="http://schemas.microsoft.com/office/powerpoint/2010/main" val="3281045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17</a:t>
            </a:fld>
            <a:endParaRPr lang="fr-FR"/>
          </a:p>
        </p:txBody>
      </p:sp>
    </p:spTree>
    <p:extLst>
      <p:ext uri="{BB962C8B-B14F-4D97-AF65-F5344CB8AC3E}">
        <p14:creationId xmlns:p14="http://schemas.microsoft.com/office/powerpoint/2010/main" val="15746185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18</a:t>
            </a:fld>
            <a:endParaRPr lang="fr-FR"/>
          </a:p>
        </p:txBody>
      </p:sp>
    </p:spTree>
    <p:extLst>
      <p:ext uri="{BB962C8B-B14F-4D97-AF65-F5344CB8AC3E}">
        <p14:creationId xmlns:p14="http://schemas.microsoft.com/office/powerpoint/2010/main" val="3031980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19</a:t>
            </a:fld>
            <a:endParaRPr lang="fr-FR"/>
          </a:p>
        </p:txBody>
      </p:sp>
    </p:spTree>
    <p:extLst>
      <p:ext uri="{BB962C8B-B14F-4D97-AF65-F5344CB8AC3E}">
        <p14:creationId xmlns:p14="http://schemas.microsoft.com/office/powerpoint/2010/main" val="28387561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20</a:t>
            </a:fld>
            <a:endParaRPr lang="fr-FR"/>
          </a:p>
        </p:txBody>
      </p:sp>
    </p:spTree>
    <p:extLst>
      <p:ext uri="{BB962C8B-B14F-4D97-AF65-F5344CB8AC3E}">
        <p14:creationId xmlns:p14="http://schemas.microsoft.com/office/powerpoint/2010/main" val="12722814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21</a:t>
            </a:fld>
            <a:endParaRPr lang="fr-FR"/>
          </a:p>
        </p:txBody>
      </p:sp>
    </p:spTree>
    <p:extLst>
      <p:ext uri="{BB962C8B-B14F-4D97-AF65-F5344CB8AC3E}">
        <p14:creationId xmlns:p14="http://schemas.microsoft.com/office/powerpoint/2010/main" val="9893513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0EE2BC38-D8CC-412A-9270-4139142A3E9F}" type="datetime1">
              <a:rPr lang="fr-FR" smtClean="0"/>
              <a:t>27/03/2019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18488175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651B3A7-756B-404C-85DD-EB4ABFA1CC3C}" type="datetime1">
              <a:rPr lang="fr-FR" smtClean="0"/>
              <a:t>27/03/2019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8699458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E46B70F9-3E4A-4ED7-B157-C72AF72A34AE}" type="datetime1">
              <a:rPr lang="fr-FR" smtClean="0"/>
              <a:t>27/03/2019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247178980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4A2A714-FAB3-428E-A76D-1C9FB95FEEE8}" type="datetime1">
              <a:rPr lang="fr-FR" smtClean="0"/>
              <a:t>27/03/2019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62188679"/>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9D916B1-8985-46A0-BFC4-07E3E5AFF11E}" type="datetime1">
              <a:rPr lang="fr-FR" smtClean="0"/>
              <a:t>27/03/2019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24187877"/>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4E910E9-0E6B-4D12-9463-37C7F88F09FE}" type="datetime1">
              <a:rPr lang="fr-FR" smtClean="0"/>
              <a:t>27/03/2019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929353087"/>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61CD92-E3B7-401F-9DF0-AE8150C7E329}" type="datetime1">
              <a:rPr lang="fr-FR" smtClean="0"/>
              <a:t>27/03/2019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405413842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6F19573-270D-4999-9436-309C5F6BDBC2}" type="datetime1">
              <a:rPr lang="fr-FR" smtClean="0"/>
              <a:t>27/03/2019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546566847"/>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5F823A0-2160-47AB-8B03-430D57899443}" type="datetime1">
              <a:rPr lang="fr-FR" smtClean="0"/>
              <a:t>27/03/2019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9408555"/>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9673CC1-78A8-48C0-9E49-D06FA80934D3}" type="datetime1">
              <a:rPr lang="fr-FR" smtClean="0"/>
              <a:t>27/03/2019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052867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549C34A-9755-42CE-AAD2-82186F5D4B6A}" type="datetime1">
              <a:rPr lang="fr-FR" smtClean="0"/>
              <a:t>27/03/2019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03697192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78B5F3-408C-4090-8927-114B6DE08D4E}" type="datetime1">
              <a:rPr lang="fr-FR" smtClean="0"/>
              <a:t>27/03/2019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D0C00B-96BE-4256-A280-B4CA108126CA}" type="slidenum">
              <a:rPr lang="fr-FR" smtClean="0"/>
              <a:t>‹N°›</a:t>
            </a:fld>
            <a:endParaRPr lang="fr-FR"/>
          </a:p>
        </p:txBody>
      </p:sp>
    </p:spTree>
    <p:extLst>
      <p:ext uri="{BB962C8B-B14F-4D97-AF65-F5344CB8AC3E}">
        <p14:creationId xmlns:p14="http://schemas.microsoft.com/office/powerpoint/2010/main" val="72605856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a:t>
            </a:fld>
            <a:endParaRPr lang="fr-FR" b="1" dirty="0">
              <a:latin typeface="Brush Script MT" panose="030608020404060703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09010" y="17992"/>
            <a:ext cx="9173980" cy="6114175"/>
          </a:xfrm>
          <a:prstGeom prst="rect">
            <a:avLst/>
          </a:prstGeom>
        </p:spPr>
      </p:pic>
      <p:sp>
        <p:nvSpPr>
          <p:cNvPr id="3" name="Rectangle 2"/>
          <p:cNvSpPr/>
          <p:nvPr/>
        </p:nvSpPr>
        <p:spPr>
          <a:xfrm>
            <a:off x="1293743" y="2204309"/>
            <a:ext cx="9604513" cy="2308324"/>
          </a:xfrm>
          <a:prstGeom prst="rect">
            <a:avLst/>
          </a:prstGeom>
        </p:spPr>
        <p:txBody>
          <a:bodyPr wrap="square">
            <a:spAutoFit/>
          </a:bodyPr>
          <a:lstStyle/>
          <a:p>
            <a:r>
              <a:rPr lang="fr-FR" sz="7200" b="1" dirty="0" smtClean="0">
                <a:latin typeface="Brush Script MT" panose="03060802040406070304" pitchFamily="66" charset="0"/>
              </a:rPr>
              <a:t>35 photos de tatouages réalisés </a:t>
            </a:r>
          </a:p>
          <a:p>
            <a:r>
              <a:rPr lang="fr-FR" sz="7200" b="1" dirty="0" smtClean="0">
                <a:latin typeface="Brush Script MT" panose="03060802040406070304" pitchFamily="66" charset="0"/>
              </a:rPr>
              <a:t>          par Lande N° </a:t>
            </a:r>
            <a:r>
              <a:rPr lang="fr-FR" sz="7200" b="1" dirty="0" smtClean="0">
                <a:latin typeface="Brush Script MT" panose="03060802040406070304" pitchFamily="66" charset="0"/>
              </a:rPr>
              <a:t>2</a:t>
            </a:r>
            <a:endParaRPr lang="fr-FR" sz="7200" b="1" dirty="0">
              <a:latin typeface="Brush Script MT" panose="03060802040406070304" pitchFamily="66" charset="0"/>
            </a:endParaRPr>
          </a:p>
        </p:txBody>
      </p:sp>
    </p:spTree>
    <p:extLst>
      <p:ext uri="{BB962C8B-B14F-4D97-AF65-F5344CB8AC3E}">
        <p14:creationId xmlns:p14="http://schemas.microsoft.com/office/powerpoint/2010/main" val="1400040923"/>
      </p:ext>
    </p:extLst>
  </p:cSld>
  <p:clrMapOvr>
    <a:masterClrMapping/>
  </p:clrMapOvr>
  <mc:AlternateContent xmlns:mc="http://schemas.openxmlformats.org/markup-compatibility/2006">
    <mc:Choice xmlns:p14="http://schemas.microsoft.com/office/powerpoint/2010/main" Requires="p14">
      <p:transition spd="slow" p14:dur="7500" advTm="13000">
        <p:circle/>
        <p:sndAc>
          <p:stSnd loop="1">
            <p:snd r:embed="rId3" name="Musique douce de fond .wav"/>
          </p:stSnd>
        </p:sndAc>
      </p:transition>
    </mc:Choice>
    <mc:Fallback>
      <p:transition spd="slow" advTm="13000">
        <p:circle/>
        <p:sndAc>
          <p:stSnd loop="1">
            <p:snd r:embed="rId3" name="Musique douce de fond .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a:t>
            </a:fld>
            <a:endParaRPr lang="fr-FR" b="1" dirty="0">
              <a:latin typeface="Brush Script MT" panose="03060802040406070304" pitchFamily="66" charset="0"/>
            </a:endParaRPr>
          </a:p>
        </p:txBody>
      </p:sp>
      <p:sp>
        <p:nvSpPr>
          <p:cNvPr id="4" name="Rectangle 3"/>
          <p:cNvSpPr/>
          <p:nvPr/>
        </p:nvSpPr>
        <p:spPr>
          <a:xfrm>
            <a:off x="1200978" y="1351507"/>
            <a:ext cx="9790043" cy="4154984"/>
          </a:xfrm>
          <a:prstGeom prst="rect">
            <a:avLst/>
          </a:prstGeom>
        </p:spPr>
        <p:txBody>
          <a:bodyPr wrap="square">
            <a:spAutoFit/>
          </a:bodyPr>
          <a:lstStyle/>
          <a:p>
            <a:r>
              <a:rPr lang="fr-FR" sz="8800" b="1" dirty="0">
                <a:latin typeface="Brush Script MT" panose="03060802040406070304" pitchFamily="66" charset="0"/>
              </a:rPr>
              <a:t>35 photos de tatouages réalisés </a:t>
            </a:r>
            <a:r>
              <a:rPr lang="fr-FR" sz="8800" b="1" dirty="0" smtClean="0">
                <a:latin typeface="Brush Script MT" panose="03060802040406070304" pitchFamily="66" charset="0"/>
              </a:rPr>
              <a:t>pour </a:t>
            </a:r>
            <a:r>
              <a:rPr lang="fr-FR" sz="8800" b="1" dirty="0">
                <a:latin typeface="Brush Script MT" panose="03060802040406070304" pitchFamily="66" charset="0"/>
              </a:rPr>
              <a:t>de véritables fans de Game of </a:t>
            </a:r>
            <a:r>
              <a:rPr lang="fr-FR" sz="8800" b="1" dirty="0" err="1">
                <a:latin typeface="Brush Script MT" panose="03060802040406070304" pitchFamily="66" charset="0"/>
              </a:rPr>
              <a:t>Thrones</a:t>
            </a:r>
            <a:r>
              <a:rPr lang="fr-FR" sz="8800" b="1" dirty="0">
                <a:latin typeface="Brush Script MT" panose="03060802040406070304" pitchFamily="66" charset="0"/>
              </a:rPr>
              <a:t> </a:t>
            </a:r>
          </a:p>
        </p:txBody>
      </p:sp>
    </p:spTree>
    <p:extLst>
      <p:ext uri="{BB962C8B-B14F-4D97-AF65-F5344CB8AC3E}">
        <p14:creationId xmlns:p14="http://schemas.microsoft.com/office/powerpoint/2010/main" val="3635802000"/>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3</a:t>
            </a:fld>
            <a:endParaRPr lang="fr-FR" b="1" dirty="0">
              <a:latin typeface="Brush Script MT" panose="03060802040406070304" pitchFamily="66" charset="0"/>
            </a:endParaRPr>
          </a:p>
        </p:txBody>
      </p:sp>
      <p:sp>
        <p:nvSpPr>
          <p:cNvPr id="4" name="Rectangle 3"/>
          <p:cNvSpPr/>
          <p:nvPr/>
        </p:nvSpPr>
        <p:spPr>
          <a:xfrm>
            <a:off x="967409" y="584775"/>
            <a:ext cx="10386391" cy="5509200"/>
          </a:xfrm>
          <a:prstGeom prst="rect">
            <a:avLst/>
          </a:prstGeom>
        </p:spPr>
        <p:txBody>
          <a:bodyPr wrap="square">
            <a:spAutoFit/>
          </a:bodyPr>
          <a:lstStyle/>
          <a:p>
            <a:r>
              <a:rPr lang="fr-FR" sz="4400" b="1" dirty="0">
                <a:latin typeface="Brush Script MT" panose="03060802040406070304" pitchFamily="66" charset="0"/>
              </a:rPr>
              <a:t>Si vous n’avez jamais entendu parler de Game of </a:t>
            </a:r>
            <a:r>
              <a:rPr lang="fr-FR" sz="4400" b="1" dirty="0" err="1">
                <a:latin typeface="Brush Script MT" panose="03060802040406070304" pitchFamily="66" charset="0"/>
              </a:rPr>
              <a:t>Thrones</a:t>
            </a:r>
            <a:r>
              <a:rPr lang="fr-FR" sz="4400" b="1" dirty="0">
                <a:latin typeface="Brush Script MT" panose="03060802040406070304" pitchFamily="66" charset="0"/>
              </a:rPr>
              <a:t>, c’est soit que vous êtes mort (comme la moitié des personnages de la série), soit malentendant. Il faut avouer que la série a du succès qu’on l’aime ou pas. En tout cas, les personnes suivantes lui vouent un véritable culte et sont allées jusqu’à se faire tatouer leurs personnages ou symboles préférés. Pour le meilleur et parfois pour le pire.</a:t>
            </a:r>
          </a:p>
        </p:txBody>
      </p:sp>
    </p:spTree>
    <p:extLst>
      <p:ext uri="{BB962C8B-B14F-4D97-AF65-F5344CB8AC3E}">
        <p14:creationId xmlns:p14="http://schemas.microsoft.com/office/powerpoint/2010/main" val="73876094"/>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4</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44349" y="679420"/>
            <a:ext cx="5508103" cy="5494367"/>
          </a:xfrm>
          <a:prstGeom prst="rect">
            <a:avLst/>
          </a:prstGeom>
          <a:effectLst>
            <a:softEdge rad="127000"/>
          </a:effectLst>
        </p:spPr>
      </p:pic>
    </p:spTree>
    <p:extLst>
      <p:ext uri="{BB962C8B-B14F-4D97-AF65-F5344CB8AC3E}">
        <p14:creationId xmlns:p14="http://schemas.microsoft.com/office/powerpoint/2010/main" val="383757275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692953" y="57976"/>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5</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81699" y="689729"/>
            <a:ext cx="6022544" cy="5484058"/>
          </a:xfrm>
          <a:prstGeom prst="rect">
            <a:avLst/>
          </a:prstGeom>
          <a:effectLst>
            <a:softEdge rad="127000"/>
          </a:effectLst>
        </p:spPr>
      </p:pic>
    </p:spTree>
    <p:extLst>
      <p:ext uri="{BB962C8B-B14F-4D97-AF65-F5344CB8AC3E}">
        <p14:creationId xmlns:p14="http://schemas.microsoft.com/office/powerpoint/2010/main" val="2382805161"/>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6</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26296" y="728870"/>
            <a:ext cx="5469833" cy="5469833"/>
          </a:xfrm>
          <a:prstGeom prst="rect">
            <a:avLst/>
          </a:prstGeom>
          <a:effectLst>
            <a:softEdge rad="127000"/>
          </a:effectLst>
        </p:spPr>
      </p:pic>
    </p:spTree>
    <p:extLst>
      <p:ext uri="{BB962C8B-B14F-4D97-AF65-F5344CB8AC3E}">
        <p14:creationId xmlns:p14="http://schemas.microsoft.com/office/powerpoint/2010/main" val="2501183384"/>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7</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8074" y="718781"/>
            <a:ext cx="5441369" cy="5455006"/>
          </a:xfrm>
          <a:prstGeom prst="rect">
            <a:avLst/>
          </a:prstGeom>
          <a:effectLst>
            <a:softEdge rad="127000"/>
          </a:effectLst>
        </p:spPr>
      </p:pic>
    </p:spTree>
    <p:extLst>
      <p:ext uri="{BB962C8B-B14F-4D97-AF65-F5344CB8AC3E}">
        <p14:creationId xmlns:p14="http://schemas.microsoft.com/office/powerpoint/2010/main" val="1754606222"/>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8</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86539" y="692640"/>
            <a:ext cx="5552661" cy="5538814"/>
          </a:xfrm>
          <a:prstGeom prst="rect">
            <a:avLst/>
          </a:prstGeom>
          <a:effectLst>
            <a:softEdge rad="127000"/>
          </a:effectLst>
        </p:spPr>
      </p:pic>
    </p:spTree>
    <p:extLst>
      <p:ext uri="{BB962C8B-B14F-4D97-AF65-F5344CB8AC3E}">
        <p14:creationId xmlns:p14="http://schemas.microsoft.com/office/powerpoint/2010/main" val="5953982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9</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99791" y="705859"/>
            <a:ext cx="5526157" cy="5512376"/>
          </a:xfrm>
          <a:prstGeom prst="rect">
            <a:avLst/>
          </a:prstGeom>
          <a:effectLst>
            <a:softEdge rad="127000"/>
          </a:effectLst>
        </p:spPr>
      </p:pic>
    </p:spTree>
    <p:extLst>
      <p:ext uri="{BB962C8B-B14F-4D97-AF65-F5344CB8AC3E}">
        <p14:creationId xmlns:p14="http://schemas.microsoft.com/office/powerpoint/2010/main" val="43102582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10</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99791" y="692640"/>
            <a:ext cx="5539409" cy="5525595"/>
          </a:xfrm>
          <a:prstGeom prst="rect">
            <a:avLst/>
          </a:prstGeom>
          <a:effectLst>
            <a:softEdge rad="127000"/>
          </a:effectLst>
        </p:spPr>
      </p:pic>
    </p:spTree>
    <p:extLst>
      <p:ext uri="{BB962C8B-B14F-4D97-AF65-F5344CB8AC3E}">
        <p14:creationId xmlns:p14="http://schemas.microsoft.com/office/powerpoint/2010/main" val="2004905560"/>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11</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33978" y="690364"/>
            <a:ext cx="4119422" cy="5483423"/>
          </a:xfrm>
          <a:prstGeom prst="rect">
            <a:avLst/>
          </a:prstGeom>
          <a:effectLst>
            <a:softEdge rad="127000"/>
          </a:effectLst>
        </p:spPr>
      </p:pic>
    </p:spTree>
    <p:extLst>
      <p:ext uri="{BB962C8B-B14F-4D97-AF65-F5344CB8AC3E}">
        <p14:creationId xmlns:p14="http://schemas.microsoft.com/office/powerpoint/2010/main" val="119129549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12</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13043" y="678924"/>
            <a:ext cx="5526157" cy="5540007"/>
          </a:xfrm>
          <a:prstGeom prst="rect">
            <a:avLst/>
          </a:prstGeom>
          <a:effectLst>
            <a:softEdge rad="127000"/>
          </a:effectLst>
        </p:spPr>
      </p:pic>
    </p:spTree>
    <p:extLst>
      <p:ext uri="{BB962C8B-B14F-4D97-AF65-F5344CB8AC3E}">
        <p14:creationId xmlns:p14="http://schemas.microsoft.com/office/powerpoint/2010/main" val="140486010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13</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41076" y="667990"/>
            <a:ext cx="5484872" cy="5547279"/>
          </a:xfrm>
          <a:prstGeom prst="rect">
            <a:avLst/>
          </a:prstGeom>
          <a:effectLst>
            <a:softEdge rad="127000"/>
          </a:effectLst>
        </p:spPr>
      </p:pic>
    </p:spTree>
    <p:extLst>
      <p:ext uri="{BB962C8B-B14F-4D97-AF65-F5344CB8AC3E}">
        <p14:creationId xmlns:p14="http://schemas.microsoft.com/office/powerpoint/2010/main" val="109089590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14</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1212" y="685800"/>
            <a:ext cx="5487987" cy="5487987"/>
          </a:xfrm>
          <a:prstGeom prst="rect">
            <a:avLst/>
          </a:prstGeom>
          <a:effectLst>
            <a:softEdge rad="127000"/>
          </a:effectLst>
        </p:spPr>
      </p:pic>
    </p:spTree>
    <p:extLst>
      <p:ext uri="{BB962C8B-B14F-4D97-AF65-F5344CB8AC3E}">
        <p14:creationId xmlns:p14="http://schemas.microsoft.com/office/powerpoint/2010/main" val="2587672392"/>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15</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71798" y="691774"/>
            <a:ext cx="5440898" cy="5482013"/>
          </a:xfrm>
          <a:prstGeom prst="rect">
            <a:avLst/>
          </a:prstGeom>
          <a:effectLst>
            <a:softEdge rad="127000"/>
          </a:effectLst>
        </p:spPr>
      </p:pic>
    </p:spTree>
    <p:extLst>
      <p:ext uri="{BB962C8B-B14F-4D97-AF65-F5344CB8AC3E}">
        <p14:creationId xmlns:p14="http://schemas.microsoft.com/office/powerpoint/2010/main" val="75396464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16</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1213" y="672547"/>
            <a:ext cx="5501240" cy="5501240"/>
          </a:xfrm>
          <a:prstGeom prst="rect">
            <a:avLst/>
          </a:prstGeom>
          <a:effectLst>
            <a:softEdge rad="127000"/>
          </a:effectLst>
        </p:spPr>
      </p:pic>
    </p:spTree>
    <p:extLst>
      <p:ext uri="{BB962C8B-B14F-4D97-AF65-F5344CB8AC3E}">
        <p14:creationId xmlns:p14="http://schemas.microsoft.com/office/powerpoint/2010/main" val="369147226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17</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71798" y="691774"/>
            <a:ext cx="5440898" cy="5482013"/>
          </a:xfrm>
          <a:prstGeom prst="rect">
            <a:avLst/>
          </a:prstGeom>
          <a:effectLst>
            <a:softEdge rad="127000"/>
          </a:effectLst>
        </p:spPr>
      </p:pic>
    </p:spTree>
    <p:extLst>
      <p:ext uri="{BB962C8B-B14F-4D97-AF65-F5344CB8AC3E}">
        <p14:creationId xmlns:p14="http://schemas.microsoft.com/office/powerpoint/2010/main" val="2417048261"/>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18</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44352" y="639764"/>
            <a:ext cx="5547858" cy="5534023"/>
          </a:xfrm>
          <a:prstGeom prst="rect">
            <a:avLst/>
          </a:prstGeom>
          <a:effectLst>
            <a:softEdge rad="127000"/>
          </a:effectLst>
        </p:spPr>
      </p:pic>
    </p:spTree>
    <p:extLst>
      <p:ext uri="{BB962C8B-B14F-4D97-AF65-F5344CB8AC3E}">
        <p14:creationId xmlns:p14="http://schemas.microsoft.com/office/powerpoint/2010/main" val="164911230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19</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77077" y="689114"/>
            <a:ext cx="3434778" cy="5484674"/>
          </a:xfrm>
          <a:prstGeom prst="rect">
            <a:avLst/>
          </a:prstGeom>
          <a:effectLst>
            <a:softEdge rad="127000"/>
          </a:effectLst>
        </p:spPr>
      </p:pic>
    </p:spTree>
    <p:extLst>
      <p:ext uri="{BB962C8B-B14F-4D97-AF65-F5344CB8AC3E}">
        <p14:creationId xmlns:p14="http://schemas.microsoft.com/office/powerpoint/2010/main" val="225413221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20</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99791" y="706220"/>
            <a:ext cx="5539409" cy="5498173"/>
          </a:xfrm>
          <a:prstGeom prst="rect">
            <a:avLst/>
          </a:prstGeom>
          <a:effectLst>
            <a:softEdge rad="127000"/>
          </a:effectLst>
        </p:spPr>
      </p:pic>
    </p:spTree>
    <p:extLst>
      <p:ext uri="{BB962C8B-B14F-4D97-AF65-F5344CB8AC3E}">
        <p14:creationId xmlns:p14="http://schemas.microsoft.com/office/powerpoint/2010/main" val="2536348842"/>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27/03/2019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21</a:t>
            </a:fld>
            <a:endParaRPr lang="fr-FR" b="1" dirty="0">
              <a:latin typeface="Brush Script MT" panose="030608020404060703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09010" y="17992"/>
            <a:ext cx="9173980" cy="6114175"/>
          </a:xfrm>
          <a:prstGeom prst="rect">
            <a:avLst/>
          </a:prstGeom>
        </p:spPr>
      </p:pic>
      <p:sp>
        <p:nvSpPr>
          <p:cNvPr id="3" name="Rectangle 2"/>
          <p:cNvSpPr/>
          <p:nvPr/>
        </p:nvSpPr>
        <p:spPr>
          <a:xfrm>
            <a:off x="1253226" y="1500283"/>
            <a:ext cx="9710530" cy="3416320"/>
          </a:xfrm>
          <a:prstGeom prst="rect">
            <a:avLst/>
          </a:prstGeom>
        </p:spPr>
        <p:txBody>
          <a:bodyPr wrap="square">
            <a:spAutoFit/>
          </a:bodyPr>
          <a:lstStyle/>
          <a:p>
            <a:r>
              <a:rPr lang="fr-FR" sz="7200" b="1" dirty="0" smtClean="0">
                <a:latin typeface="Brush Script MT" panose="03060802040406070304" pitchFamily="66" charset="0"/>
              </a:rPr>
              <a:t>               C’était</a:t>
            </a:r>
          </a:p>
          <a:p>
            <a:r>
              <a:rPr lang="fr-FR" sz="7200" b="1" dirty="0" smtClean="0">
                <a:latin typeface="Brush Script MT" panose="03060802040406070304" pitchFamily="66" charset="0"/>
              </a:rPr>
              <a:t>35 photos de tatouages réalisés </a:t>
            </a:r>
          </a:p>
          <a:p>
            <a:r>
              <a:rPr lang="fr-FR" sz="7200" b="1" dirty="0" smtClean="0">
                <a:latin typeface="Brush Script MT" panose="03060802040406070304" pitchFamily="66" charset="0"/>
              </a:rPr>
              <a:t>          par Lande N° </a:t>
            </a:r>
            <a:r>
              <a:rPr lang="fr-FR" sz="7200" b="1" dirty="0" smtClean="0">
                <a:latin typeface="Brush Script MT" panose="03060802040406070304" pitchFamily="66" charset="0"/>
              </a:rPr>
              <a:t>2</a:t>
            </a:r>
            <a:endParaRPr lang="fr-FR" sz="7200" b="1" dirty="0">
              <a:latin typeface="Brush Script MT" panose="03060802040406070304" pitchFamily="66" charset="0"/>
            </a:endParaRPr>
          </a:p>
        </p:txBody>
      </p:sp>
    </p:spTree>
    <p:extLst>
      <p:ext uri="{BB962C8B-B14F-4D97-AF65-F5344CB8AC3E}">
        <p14:creationId xmlns:p14="http://schemas.microsoft.com/office/powerpoint/2010/main" val="4170465269"/>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3">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3">
                                            <p:txEl>
                                              <p:pRg st="2" end="2"/>
                                            </p:txEl>
                                          </p:spTgt>
                                        </p:tgtEl>
                                        <p:attrNameLst>
                                          <p:attrName>ppt_w</p:attrName>
                                        </p:attrNameLst>
                                      </p:cBhvr>
                                    </p:anim>
                                    <p:anim by="(#ppt_w*0.50)" calcmode="lin" valueType="num">
                                      <p:cBhvr>
                                        <p:cTn id="39" dur="500" decel="50000" autoRev="1" fill="hold">
                                          <p:stCondLst>
                                            <p:cond delay="0"/>
                                          </p:stCondLst>
                                        </p:cTn>
                                        <p:tgtEl>
                                          <p:spTgt spid="3">
                                            <p:txEl>
                                              <p:pRg st="2" end="2"/>
                                            </p:txEl>
                                          </p:spTgt>
                                        </p:tgtEl>
                                        <p:attrNameLst>
                                          <p:attrName>ppt_x</p:attrName>
                                        </p:attrNameLst>
                                      </p:cBhvr>
                                    </p:anim>
                                    <p:anim from="(-#ppt_h/2)" to="(#ppt_y)" calcmode="lin" valueType="num">
                                      <p:cBhvr>
                                        <p:cTn id="40" dur="1000" fill="hold">
                                          <p:stCondLst>
                                            <p:cond delay="0"/>
                                          </p:stCondLst>
                                        </p:cTn>
                                        <p:tgtEl>
                                          <p:spTgt spid="3">
                                            <p:txEl>
                                              <p:pRg st="2" end="2"/>
                                            </p:txEl>
                                          </p:spTgt>
                                        </p:tgtEl>
                                        <p:attrNameLst>
                                          <p:attrName>ppt_y</p:attrName>
                                        </p:attrNameLst>
                                      </p:cBhvr>
                                    </p:anim>
                                    <p:animRot by="21600000">
                                      <p:cBhvr>
                                        <p:cTn id="41"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60</TotalTime>
  <Words>451</Words>
  <Application>Microsoft Office PowerPoint</Application>
  <PresentationFormat>Grand écran</PresentationFormat>
  <Paragraphs>112</Paragraphs>
  <Slides>21</Slides>
  <Notes>21</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21</vt:i4>
      </vt:variant>
    </vt:vector>
  </HeadingPairs>
  <TitlesOfParts>
    <vt:vector size="26"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15</cp:revision>
  <dcterms:created xsi:type="dcterms:W3CDTF">2019-02-26T12:55:36Z</dcterms:created>
  <dcterms:modified xsi:type="dcterms:W3CDTF">2019-03-27T16:43:46Z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