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lVCZpwWOyYfeALMmhb/HA==" hashData="WLoDP5RYRMHgllosAGkYFBRI36dr0gA6O2++R3A4sYw/Af2vd1okIgthjZKv/MmLv0ixdeBBN8+j9vlpxkdlb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27/03/2019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319255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328104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574618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031980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2838756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1272281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21</a:t>
            </a:fld>
            <a:endParaRPr lang="fr-FR"/>
          </a:p>
        </p:txBody>
      </p:sp>
    </p:spTree>
    <p:extLst>
      <p:ext uri="{BB962C8B-B14F-4D97-AF65-F5344CB8AC3E}">
        <p14:creationId xmlns:p14="http://schemas.microsoft.com/office/powerpoint/2010/main" val="39628187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22</a:t>
            </a:fld>
            <a:endParaRPr lang="fr-FR"/>
          </a:p>
        </p:txBody>
      </p:sp>
    </p:spTree>
    <p:extLst>
      <p:ext uri="{BB962C8B-B14F-4D97-AF65-F5344CB8AC3E}">
        <p14:creationId xmlns:p14="http://schemas.microsoft.com/office/powerpoint/2010/main" val="989351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27/03/2019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27/03/2019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27/03/2019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27/03/2019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1293743" y="2204309"/>
            <a:ext cx="9604513" cy="2308324"/>
          </a:xfrm>
          <a:prstGeom prst="rect">
            <a:avLst/>
          </a:prstGeom>
        </p:spPr>
        <p:txBody>
          <a:bodyPr wrap="square">
            <a:spAutoFit/>
          </a:bodyPr>
          <a:lstStyle/>
          <a:p>
            <a:r>
              <a:rPr lang="fr-FR" sz="7200" b="1" dirty="0" smtClean="0">
                <a:latin typeface="Brush Script MT" panose="03060802040406070304" pitchFamily="66" charset="0"/>
              </a:rPr>
              <a:t>35 photos de tatouages réalisés </a:t>
            </a:r>
          </a:p>
          <a:p>
            <a:r>
              <a:rPr lang="fr-FR" sz="7200" b="1" dirty="0" smtClean="0">
                <a:latin typeface="Brush Script MT" panose="03060802040406070304" pitchFamily="66" charset="0"/>
              </a:rPr>
              <a:t>         par Lande N° 1</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Musique douce de fond .wav"/>
          </p:stSnd>
        </p:sndAc>
      </p:transition>
    </mc:Choice>
    <mc:Fallback>
      <p:transition spd="slow" advTm="13000">
        <p:circle/>
        <p:sndAc>
          <p:stSnd loop="1">
            <p:snd r:embed="rId3" name="Musique douce de fond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4" name="Rectangle 3"/>
          <p:cNvSpPr/>
          <p:nvPr/>
        </p:nvSpPr>
        <p:spPr>
          <a:xfrm>
            <a:off x="1200978" y="1351507"/>
            <a:ext cx="9790043" cy="4154984"/>
          </a:xfrm>
          <a:prstGeom prst="rect">
            <a:avLst/>
          </a:prstGeom>
        </p:spPr>
        <p:txBody>
          <a:bodyPr wrap="square">
            <a:spAutoFit/>
          </a:bodyPr>
          <a:lstStyle/>
          <a:p>
            <a:r>
              <a:rPr lang="fr-FR" sz="8800" b="1" dirty="0">
                <a:latin typeface="Brush Script MT" panose="03060802040406070304" pitchFamily="66" charset="0"/>
              </a:rPr>
              <a:t>35 photos de tatouages réalisés </a:t>
            </a:r>
            <a:r>
              <a:rPr lang="fr-FR" sz="8800" b="1" dirty="0" smtClean="0">
                <a:latin typeface="Brush Script MT" panose="03060802040406070304" pitchFamily="66" charset="0"/>
              </a:rPr>
              <a:t>pour </a:t>
            </a:r>
            <a:r>
              <a:rPr lang="fr-FR" sz="8800" b="1" dirty="0">
                <a:latin typeface="Brush Script MT" panose="03060802040406070304" pitchFamily="66" charset="0"/>
              </a:rPr>
              <a:t>de véritables fans de Game of </a:t>
            </a:r>
            <a:r>
              <a:rPr lang="fr-FR" sz="8800" b="1" dirty="0" err="1">
                <a:latin typeface="Brush Script MT" panose="03060802040406070304" pitchFamily="66" charset="0"/>
              </a:rPr>
              <a:t>Thrones</a:t>
            </a:r>
            <a:r>
              <a:rPr lang="fr-FR" sz="8800" b="1" dirty="0">
                <a:latin typeface="Brush Script MT" panose="03060802040406070304" pitchFamily="66" charset="0"/>
              </a:rPr>
              <a:t> </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967409" y="584775"/>
            <a:ext cx="10386391" cy="5509200"/>
          </a:xfrm>
          <a:prstGeom prst="rect">
            <a:avLst/>
          </a:prstGeom>
        </p:spPr>
        <p:txBody>
          <a:bodyPr wrap="square">
            <a:spAutoFit/>
          </a:bodyPr>
          <a:lstStyle/>
          <a:p>
            <a:r>
              <a:rPr lang="fr-FR" sz="4400" b="1" dirty="0">
                <a:latin typeface="Brush Script MT" panose="03060802040406070304" pitchFamily="66" charset="0"/>
              </a:rPr>
              <a:t>Si vous n’avez jamais entendu parler de Game of </a:t>
            </a:r>
            <a:r>
              <a:rPr lang="fr-FR" sz="4400" b="1" dirty="0" err="1">
                <a:latin typeface="Brush Script MT" panose="03060802040406070304" pitchFamily="66" charset="0"/>
              </a:rPr>
              <a:t>Thrones</a:t>
            </a:r>
            <a:r>
              <a:rPr lang="fr-FR" sz="4400" b="1" dirty="0">
                <a:latin typeface="Brush Script MT" panose="03060802040406070304" pitchFamily="66" charset="0"/>
              </a:rPr>
              <a:t>, c’est soit que vous êtes mort (comme la moitié des personnages de la série), soit malentendant. Il faut avouer que la série a du succès qu’on l’aime ou pas. En tout cas, les personnes suivantes lui vouent un véritable culte et sont allées jusqu’à se faire tatouer leurs personnages ou symboles préférés. Pour le meilleur et parfois pour le pire.</a:t>
            </a: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539" y="666202"/>
            <a:ext cx="5579165" cy="5565252"/>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692953" y="57976"/>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3" y="642751"/>
            <a:ext cx="5531036" cy="5531036"/>
          </a:xfrm>
          <a:prstGeom prst="rect">
            <a:avLst/>
          </a:prstGeom>
          <a:effectLst>
            <a:softEdge rad="127000"/>
          </a:effectLst>
        </p:spPr>
      </p:pic>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9548" y="705127"/>
            <a:ext cx="5459895" cy="5501154"/>
          </a:xfrm>
          <a:prstGeom prst="rect">
            <a:avLst/>
          </a:prstGeom>
          <a:effectLst>
            <a:softEdge rad="127000"/>
          </a:effectLst>
        </p:spPr>
      </p:pic>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3" y="672547"/>
            <a:ext cx="5501240" cy="5501240"/>
          </a:xfrm>
          <a:prstGeom prst="rect">
            <a:avLst/>
          </a:prstGeom>
          <a:effectLst>
            <a:softEdge rad="127000"/>
          </a:effectLst>
        </p:spPr>
      </p:pic>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5" y="678924"/>
            <a:ext cx="5481126" cy="5494863"/>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6296" y="659296"/>
            <a:ext cx="5539408" cy="5539408"/>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9549" y="702365"/>
            <a:ext cx="5483086" cy="5483086"/>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4351" y="705859"/>
            <a:ext cx="5481597" cy="5467928"/>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5" y="652354"/>
            <a:ext cx="5507630" cy="5521433"/>
          </a:xfrm>
          <a:prstGeom prst="rect">
            <a:avLst/>
          </a:prstGeom>
          <a:effectLst>
            <a:softEdge rad="127000"/>
          </a:effectLst>
        </p:spPr>
      </p:pic>
    </p:spTree>
    <p:extLst>
      <p:ext uri="{BB962C8B-B14F-4D97-AF65-F5344CB8AC3E}">
        <p14:creationId xmlns:p14="http://schemas.microsoft.com/office/powerpoint/2010/main" val="14048601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3043" y="699051"/>
            <a:ext cx="5512906" cy="5512906"/>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1" y="699051"/>
            <a:ext cx="5473148" cy="5473148"/>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9791" y="705495"/>
            <a:ext cx="5512905" cy="5526722"/>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5" y="652354"/>
            <a:ext cx="5507630" cy="5521433"/>
          </a:xfrm>
          <a:prstGeom prst="rect">
            <a:avLst/>
          </a:prstGeom>
          <a:effectLst>
            <a:softEdge rad="127000"/>
          </a:effectLst>
        </p:spPr>
      </p:pic>
    </p:spTree>
    <p:extLst>
      <p:ext uri="{BB962C8B-B14F-4D97-AF65-F5344CB8AC3E}">
        <p14:creationId xmlns:p14="http://schemas.microsoft.com/office/powerpoint/2010/main" val="369147226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1798" y="651718"/>
            <a:ext cx="5480654" cy="5522069"/>
          </a:xfrm>
          <a:prstGeom prst="rect">
            <a:avLst/>
          </a:prstGeom>
          <a:effectLst>
            <a:softEdge rad="127000"/>
          </a:effectLst>
        </p:spPr>
      </p:pic>
    </p:spTree>
    <p:extLst>
      <p:ext uri="{BB962C8B-B14F-4D97-AF65-F5344CB8AC3E}">
        <p14:creationId xmlns:p14="http://schemas.microsoft.com/office/powerpoint/2010/main" val="24170482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4" y="689113"/>
            <a:ext cx="5470963" cy="5484674"/>
          </a:xfrm>
          <a:prstGeom prst="rect">
            <a:avLst/>
          </a:prstGeom>
          <a:effectLst>
            <a:softEdge rad="127000"/>
          </a:effectLst>
        </p:spPr>
      </p:pic>
    </p:spTree>
    <p:extLst>
      <p:ext uri="{BB962C8B-B14F-4D97-AF65-F5344CB8AC3E}">
        <p14:creationId xmlns:p14="http://schemas.microsoft.com/office/powerpoint/2010/main" val="16491123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2" y="689112"/>
            <a:ext cx="5484675" cy="5484675"/>
          </a:xfrm>
          <a:prstGeom prst="rect">
            <a:avLst/>
          </a:prstGeom>
          <a:effectLst>
            <a:softEdge rad="127000"/>
          </a:effectLst>
        </p:spPr>
      </p:pic>
    </p:spTree>
    <p:extLst>
      <p:ext uri="{BB962C8B-B14F-4D97-AF65-F5344CB8AC3E}">
        <p14:creationId xmlns:p14="http://schemas.microsoft.com/office/powerpoint/2010/main" val="225413221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4" y="689114"/>
            <a:ext cx="5470963" cy="5484674"/>
          </a:xfrm>
          <a:prstGeom prst="rect">
            <a:avLst/>
          </a:prstGeom>
          <a:effectLst>
            <a:softEdge rad="127000"/>
          </a:effectLst>
        </p:spPr>
      </p:pic>
    </p:spTree>
    <p:extLst>
      <p:ext uri="{BB962C8B-B14F-4D97-AF65-F5344CB8AC3E}">
        <p14:creationId xmlns:p14="http://schemas.microsoft.com/office/powerpoint/2010/main" val="253634884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21</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2" y="755374"/>
            <a:ext cx="5418413" cy="5418413"/>
          </a:xfrm>
          <a:prstGeom prst="rect">
            <a:avLst/>
          </a:prstGeom>
          <a:effectLst>
            <a:softEdge rad="127000"/>
          </a:effectLst>
        </p:spPr>
      </p:pic>
    </p:spTree>
    <p:extLst>
      <p:ext uri="{BB962C8B-B14F-4D97-AF65-F5344CB8AC3E}">
        <p14:creationId xmlns:p14="http://schemas.microsoft.com/office/powerpoint/2010/main" val="27445472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22</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1253226" y="1500283"/>
            <a:ext cx="9710530" cy="3416320"/>
          </a:xfrm>
          <a:prstGeom prst="rect">
            <a:avLst/>
          </a:prstGeom>
        </p:spPr>
        <p:txBody>
          <a:bodyPr wrap="square">
            <a:spAutoFit/>
          </a:bodyPr>
          <a:lstStyle/>
          <a:p>
            <a:r>
              <a:rPr lang="fr-FR" sz="7200" b="1" dirty="0" smtClean="0">
                <a:latin typeface="Brush Script MT" panose="03060802040406070304" pitchFamily="66" charset="0"/>
              </a:rPr>
              <a:t>               C’était</a:t>
            </a:r>
          </a:p>
          <a:p>
            <a:r>
              <a:rPr lang="fr-FR" sz="7200" b="1" dirty="0" smtClean="0">
                <a:latin typeface="Brush Script MT" panose="03060802040406070304" pitchFamily="66" charset="0"/>
              </a:rPr>
              <a:t>35 photos de tatouages réalisés </a:t>
            </a:r>
          </a:p>
          <a:p>
            <a:r>
              <a:rPr lang="fr-FR" sz="7200" b="1" dirty="0" smtClean="0">
                <a:latin typeface="Brush Script MT" panose="03060802040406070304" pitchFamily="66" charset="0"/>
              </a:rPr>
              <a:t>         par Lande N° 1</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417046526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TotalTime>
  <Words>467</Words>
  <Application>Microsoft Office PowerPoint</Application>
  <PresentationFormat>Grand écran</PresentationFormat>
  <Paragraphs>117</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2019-02-26T12:55:36Z</dcterms:created>
  <dcterms:modified xsi:type="dcterms:W3CDTF">2019-03-27T16:10:35Z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