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2" r:id="rId16"/>
    <p:sldId id="28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K8OoOga/p452zmlKX2zew==" hashData="7FEOrxV+SRNkzkyb6pCXxNRy1kEOEuTv5jvkdiCL02U2fRSnxI6zJNUmsg6wj6JfmXrGf9F53uWbs5h369mDv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753818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826859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2028616"/>
            <a:ext cx="10139543" cy="4154984"/>
          </a:xfrm>
          <a:prstGeom prst="rect">
            <a:avLst/>
          </a:prstGeom>
        </p:spPr>
        <p:txBody>
          <a:bodyPr wrap="square">
            <a:spAutoFit/>
          </a:bodyPr>
          <a:lstStyle/>
          <a:p>
            <a:r>
              <a:rPr lang="fr-FR" sz="8800" b="1" dirty="0" smtClean="0">
                <a:latin typeface="Brush Script MT" panose="03060802040406070304" pitchFamily="66" charset="0"/>
              </a:rPr>
              <a:t>  25 </a:t>
            </a:r>
            <a:r>
              <a:rPr lang="fr-FR" sz="8800" b="1" dirty="0">
                <a:latin typeface="Brush Script MT" panose="03060802040406070304" pitchFamily="66" charset="0"/>
              </a:rPr>
              <a:t>photos qui prouvent </a:t>
            </a:r>
          </a:p>
          <a:p>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TREN TURISTICO EN CANADA1_001.wav"/>
          </p:stSnd>
        </p:sndAc>
      </p:transition>
    </mc:Choice>
    <mc:Fallback>
      <p:transition spd="slow" advTm="13000">
        <p:fade/>
        <p:sndAc>
          <p:stSnd loop="1">
            <p:snd r:embed="rId3" name="TREN TURISTICO EN CANADA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98453" y="1259709"/>
            <a:ext cx="8730275" cy="4154984"/>
          </a:xfrm>
          <a:prstGeom prst="rect">
            <a:avLst/>
          </a:prstGeom>
        </p:spPr>
        <p:txBody>
          <a:bodyPr wrap="none">
            <a:spAutoFit/>
          </a:bodyPr>
          <a:lstStyle/>
          <a:p>
            <a:r>
              <a:rPr lang="fr-FR" sz="8800" b="1" dirty="0">
                <a:latin typeface="Brush Script MT" panose="03060802040406070304" pitchFamily="66" charset="0"/>
              </a:rPr>
              <a:t>25 photos qui prouvent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qu’il </a:t>
            </a:r>
            <a:r>
              <a:rPr lang="fr-FR" sz="8800" b="1" dirty="0">
                <a:latin typeface="Brush Script MT" panose="03060802040406070304" pitchFamily="66" charset="0"/>
              </a:rPr>
              <a:t>faut vraiment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visiter </a:t>
            </a:r>
            <a:r>
              <a:rPr lang="fr-FR" sz="8800" b="1" dirty="0">
                <a:latin typeface="Brush Script MT" panose="03060802040406070304" pitchFamily="66" charset="0"/>
              </a:rPr>
              <a:t>le Japon</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075426" y="560629"/>
            <a:ext cx="10041147" cy="5878532"/>
          </a:xfrm>
          <a:prstGeom prst="rect">
            <a:avLst/>
          </a:prstGeom>
        </p:spPr>
        <p:txBody>
          <a:bodyPr wrap="square">
            <a:spAutoFit/>
          </a:bodyPr>
          <a:lstStyle/>
          <a:p>
            <a:r>
              <a:rPr lang="fr-FR" sz="3600" b="1" dirty="0">
                <a:latin typeface="Brush Script MT" panose="03060802040406070304" pitchFamily="66" charset="0"/>
              </a:rPr>
              <a:t>Souvent appelé pays du soleil levant, le Japon est un archipel composé de 6852 îles de plus de 100m² dont les 4 principales représentent à elles seules 95% de la superficie du pays. Tokyo et ses différentes préfectures rassemblent plus de 35 millions d’habitants ce qui en fait la plus grande région métropolitaine du monde. Mais au-delà de la puissance économique qu’est le Japon, c’est aussi un pays magnifique, mystique, magique et où la technologie prend une part importante. Voici quelques lieux qui vont vous émerveiller et peut-être vous donner envie de découvrir cette région du monde si ce n’est pas déjà fait.</a:t>
            </a:r>
          </a:p>
          <a:p>
            <a:endParaRPr lang="fr-FR" sz="1400" dirty="0"/>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4" name="Image 3"/>
          <p:cNvPicPr>
            <a:picLocks noChangeAspect="1"/>
          </p:cNvPicPr>
          <p:nvPr/>
        </p:nvPicPr>
        <p:blipFill>
          <a:blip r:embed="rId4"/>
          <a:stretch>
            <a:fillRect/>
          </a:stretch>
        </p:blipFill>
        <p:spPr>
          <a:xfrm>
            <a:off x="1816947" y="610439"/>
            <a:ext cx="8526884" cy="5657839"/>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33913"/>
            <a:ext cx="7486322" cy="5619145"/>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4" name="Image 3"/>
          <p:cNvPicPr>
            <a:picLocks noChangeAspect="1"/>
          </p:cNvPicPr>
          <p:nvPr/>
        </p:nvPicPr>
        <p:blipFill>
          <a:blip r:embed="rId4"/>
          <a:stretch>
            <a:fillRect/>
          </a:stretch>
        </p:blipFill>
        <p:spPr>
          <a:xfrm>
            <a:off x="1847414" y="610439"/>
            <a:ext cx="8488897" cy="5642620"/>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4" name="Image 3"/>
          <p:cNvPicPr>
            <a:picLocks noChangeAspect="1"/>
          </p:cNvPicPr>
          <p:nvPr/>
        </p:nvPicPr>
        <p:blipFill>
          <a:blip r:embed="rId4"/>
          <a:stretch>
            <a:fillRect/>
          </a:stretch>
        </p:blipFill>
        <p:spPr>
          <a:xfrm>
            <a:off x="1862400" y="605522"/>
            <a:ext cx="8466327" cy="5647538"/>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583096" y="627148"/>
            <a:ext cx="11025808" cy="5603704"/>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4" name="Rectangle 3"/>
          <p:cNvSpPr/>
          <p:nvPr/>
        </p:nvSpPr>
        <p:spPr>
          <a:xfrm>
            <a:off x="4547048" y="832251"/>
            <a:ext cx="3097899" cy="369332"/>
          </a:xfrm>
          <a:prstGeom prst="rect">
            <a:avLst/>
          </a:prstGeom>
        </p:spPr>
        <p:txBody>
          <a:bodyPr wrap="none">
            <a:spAutoFit/>
          </a:bodyPr>
          <a:lstStyle/>
          <a:p>
            <a:r>
              <a:rPr lang="fr-FR" dirty="0">
                <a:solidFill>
                  <a:srgbClr val="FF0000"/>
                </a:solidFill>
              </a:rPr>
              <a:t>Des montagnes à perte de vue.</a:t>
            </a:r>
          </a:p>
        </p:txBody>
      </p:sp>
      <p:pic>
        <p:nvPicPr>
          <p:cNvPr id="9" name="Image 8"/>
          <p:cNvPicPr>
            <a:picLocks noChangeAspect="1"/>
          </p:cNvPicPr>
          <p:nvPr/>
        </p:nvPicPr>
        <p:blipFill>
          <a:blip r:embed="rId4"/>
          <a:stretch>
            <a:fillRect/>
          </a:stretch>
        </p:blipFill>
        <p:spPr>
          <a:xfrm>
            <a:off x="1575377" y="630796"/>
            <a:ext cx="8999858" cy="5622264"/>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4" name="Image 3"/>
          <p:cNvPicPr>
            <a:picLocks noChangeAspect="1"/>
          </p:cNvPicPr>
          <p:nvPr/>
        </p:nvPicPr>
        <p:blipFill>
          <a:blip r:embed="rId4"/>
          <a:stretch>
            <a:fillRect/>
          </a:stretch>
        </p:blipFill>
        <p:spPr>
          <a:xfrm>
            <a:off x="1862400" y="605522"/>
            <a:ext cx="8466327" cy="5647538"/>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4" name="Image 3"/>
          <p:cNvPicPr>
            <a:picLocks noChangeAspect="1"/>
          </p:cNvPicPr>
          <p:nvPr/>
        </p:nvPicPr>
        <p:blipFill>
          <a:blip r:embed="rId4"/>
          <a:stretch>
            <a:fillRect/>
          </a:stretch>
        </p:blipFill>
        <p:spPr>
          <a:xfrm>
            <a:off x="1862400" y="605522"/>
            <a:ext cx="8466327" cy="5647538"/>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4" name="Image 3"/>
          <p:cNvPicPr>
            <a:picLocks noChangeAspect="1"/>
          </p:cNvPicPr>
          <p:nvPr/>
        </p:nvPicPr>
        <p:blipFill>
          <a:blip r:embed="rId4"/>
          <a:stretch>
            <a:fillRect/>
          </a:stretch>
        </p:blipFill>
        <p:spPr>
          <a:xfrm>
            <a:off x="1862400" y="605522"/>
            <a:ext cx="8466327" cy="5647538"/>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4" name="Image 3"/>
          <p:cNvPicPr>
            <a:picLocks noChangeAspect="1"/>
          </p:cNvPicPr>
          <p:nvPr/>
        </p:nvPicPr>
        <p:blipFill>
          <a:blip r:embed="rId4"/>
          <a:stretch>
            <a:fillRect/>
          </a:stretch>
        </p:blipFill>
        <p:spPr>
          <a:xfrm>
            <a:off x="1074138" y="634350"/>
            <a:ext cx="9991427" cy="5618709"/>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4" name="Image 3"/>
          <p:cNvPicPr>
            <a:picLocks noChangeAspect="1"/>
          </p:cNvPicPr>
          <p:nvPr/>
        </p:nvPicPr>
        <p:blipFill>
          <a:blip r:embed="rId4"/>
          <a:stretch>
            <a:fillRect/>
          </a:stretch>
        </p:blipFill>
        <p:spPr>
          <a:xfrm>
            <a:off x="1801812" y="645358"/>
            <a:ext cx="8526915" cy="5607701"/>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4" name="Image 3"/>
          <p:cNvPicPr>
            <a:picLocks noChangeAspect="1"/>
          </p:cNvPicPr>
          <p:nvPr/>
        </p:nvPicPr>
        <p:blipFill>
          <a:blip r:embed="rId4"/>
          <a:stretch>
            <a:fillRect/>
          </a:stretch>
        </p:blipFill>
        <p:spPr>
          <a:xfrm>
            <a:off x="1575377" y="630796"/>
            <a:ext cx="8999858" cy="5622264"/>
          </a:xfrm>
          <a:prstGeom prst="rect">
            <a:avLst/>
          </a:prstGeom>
          <a:effectLst>
            <a:softEdge rad="127000"/>
          </a:effectLst>
        </p:spPr>
      </p:pic>
    </p:spTree>
    <p:extLst>
      <p:ext uri="{BB962C8B-B14F-4D97-AF65-F5344CB8AC3E}">
        <p14:creationId xmlns:p14="http://schemas.microsoft.com/office/powerpoint/2010/main" val="6112890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9" name="Rectangle 8"/>
          <p:cNvSpPr/>
          <p:nvPr/>
        </p:nvSpPr>
        <p:spPr>
          <a:xfrm>
            <a:off x="1026228" y="2028616"/>
            <a:ext cx="10139543" cy="4154984"/>
          </a:xfrm>
          <a:prstGeom prst="rect">
            <a:avLst/>
          </a:prstGeom>
        </p:spPr>
        <p:txBody>
          <a:bodyPr wrap="square">
            <a:spAutoFit/>
          </a:bodyPr>
          <a:lstStyle/>
          <a:p>
            <a:r>
              <a:rPr lang="fr-FR" sz="8800" b="1" dirty="0" smtClean="0">
                <a:latin typeface="Brush Script MT" panose="03060802040406070304" pitchFamily="66" charset="0"/>
              </a:rPr>
              <a:t>  25 </a:t>
            </a:r>
            <a:r>
              <a:rPr lang="fr-FR" sz="8800" b="1" dirty="0">
                <a:latin typeface="Brush Script MT" panose="03060802040406070304" pitchFamily="66" charset="0"/>
              </a:rPr>
              <a:t>photos qui prouvent </a:t>
            </a:r>
          </a:p>
          <a:p>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26005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TotalTime>
  <Words>407</Words>
  <Application>Microsoft Office PowerPoint</Application>
  <PresentationFormat>Grand écran</PresentationFormat>
  <Paragraphs>91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2019-03-28T15:12:46Z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