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9"/>
  </p:notesMasterIdLst>
  <p:sldIdLst>
    <p:sldId id="257" r:id="rId2"/>
    <p:sldId id="256" r:id="rId3"/>
    <p:sldId id="258" r:id="rId4"/>
    <p:sldId id="259" r:id="rId5"/>
    <p:sldId id="260" r:id="rId6"/>
    <p:sldId id="261" r:id="rId7"/>
    <p:sldId id="271" r:id="rId8"/>
    <p:sldId id="276" r:id="rId9"/>
    <p:sldId id="277" r:id="rId10"/>
    <p:sldId id="278" r:id="rId11"/>
    <p:sldId id="279" r:id="rId12"/>
    <p:sldId id="280" r:id="rId13"/>
    <p:sldId id="275" r:id="rId14"/>
    <p:sldId id="272" r:id="rId15"/>
    <p:sldId id="282" r:id="rId16"/>
    <p:sldId id="283" r:id="rId17"/>
    <p:sldId id="281" r:id="rId18"/>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9zwvGpUx4SECwtg/qEuKSA==" hashData="nk3yLeuNE7b3y8v+6LP/zkxQrrGC9g4n5mHgfbS+wwteKpybq6hE470ZwNYLTloygIlzbpCX0DoKQ3ivwVUYEg=="/>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showGuides="1">
      <p:cViewPr varScale="1">
        <p:scale>
          <a:sx n="80" d="100"/>
          <a:sy n="80" d="100"/>
        </p:scale>
        <p:origin x="300" y="102"/>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A950B8E-A0AC-48C6-A22B-D937B1BE70CC}" type="datetimeFigureOut">
              <a:rPr lang="fr-FR" smtClean="0"/>
              <a:t>28/03/2019</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commentair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4CFB13C6-9801-4808-A836-1F10B3F08090}" type="slidenum">
              <a:rPr lang="fr-FR" smtClean="0"/>
              <a:t>‹N°›</a:t>
            </a:fld>
            <a:endParaRPr lang="fr-FR"/>
          </a:p>
        </p:txBody>
      </p:sp>
    </p:spTree>
    <p:extLst>
      <p:ext uri="{BB962C8B-B14F-4D97-AF65-F5344CB8AC3E}">
        <p14:creationId xmlns:p14="http://schemas.microsoft.com/office/powerpoint/2010/main" val="58779484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CFB13C6-9801-4808-A836-1F10B3F08090}" type="slidenum">
              <a:rPr lang="fr-FR" smtClean="0"/>
              <a:t>1</a:t>
            </a:fld>
            <a:endParaRPr lang="fr-FR"/>
          </a:p>
        </p:txBody>
      </p:sp>
    </p:spTree>
    <p:extLst>
      <p:ext uri="{BB962C8B-B14F-4D97-AF65-F5344CB8AC3E}">
        <p14:creationId xmlns:p14="http://schemas.microsoft.com/office/powerpoint/2010/main" val="405744798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CFB13C6-9801-4808-A836-1F10B3F08090}" type="slidenum">
              <a:rPr lang="fr-FR" smtClean="0"/>
              <a:t>2</a:t>
            </a:fld>
            <a:endParaRPr lang="fr-FR"/>
          </a:p>
        </p:txBody>
      </p:sp>
    </p:spTree>
    <p:extLst>
      <p:ext uri="{BB962C8B-B14F-4D97-AF65-F5344CB8AC3E}">
        <p14:creationId xmlns:p14="http://schemas.microsoft.com/office/powerpoint/2010/main" val="323408447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CFB13C6-9801-4808-A836-1F10B3F08090}" type="slidenum">
              <a:rPr lang="fr-FR" smtClean="0"/>
              <a:t>3</a:t>
            </a:fld>
            <a:endParaRPr lang="fr-FR"/>
          </a:p>
        </p:txBody>
      </p:sp>
    </p:spTree>
    <p:extLst>
      <p:ext uri="{BB962C8B-B14F-4D97-AF65-F5344CB8AC3E}">
        <p14:creationId xmlns:p14="http://schemas.microsoft.com/office/powerpoint/2010/main" val="376754460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CFB13C6-9801-4808-A836-1F10B3F08090}" type="slidenum">
              <a:rPr lang="fr-FR" smtClean="0"/>
              <a:t>4</a:t>
            </a:fld>
            <a:endParaRPr lang="fr-FR"/>
          </a:p>
        </p:txBody>
      </p:sp>
    </p:spTree>
    <p:extLst>
      <p:ext uri="{BB962C8B-B14F-4D97-AF65-F5344CB8AC3E}">
        <p14:creationId xmlns:p14="http://schemas.microsoft.com/office/powerpoint/2010/main" val="221675074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CFB13C6-9801-4808-A836-1F10B3F08090}" type="slidenum">
              <a:rPr lang="fr-FR" smtClean="0"/>
              <a:t>5</a:t>
            </a:fld>
            <a:endParaRPr lang="fr-FR"/>
          </a:p>
        </p:txBody>
      </p:sp>
    </p:spTree>
    <p:extLst>
      <p:ext uri="{BB962C8B-B14F-4D97-AF65-F5344CB8AC3E}">
        <p14:creationId xmlns:p14="http://schemas.microsoft.com/office/powerpoint/2010/main" val="117448918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CFB13C6-9801-4808-A836-1F10B3F08090}" type="slidenum">
              <a:rPr lang="fr-FR" smtClean="0"/>
              <a:t>6</a:t>
            </a:fld>
            <a:endParaRPr lang="fr-FR"/>
          </a:p>
        </p:txBody>
      </p:sp>
    </p:spTree>
    <p:extLst>
      <p:ext uri="{BB962C8B-B14F-4D97-AF65-F5344CB8AC3E}">
        <p14:creationId xmlns:p14="http://schemas.microsoft.com/office/powerpoint/2010/main" val="162489291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CFB13C6-9801-4808-A836-1F10B3F08090}" type="slidenum">
              <a:rPr lang="fr-FR" smtClean="0"/>
              <a:t>7</a:t>
            </a:fld>
            <a:endParaRPr lang="fr-FR"/>
          </a:p>
        </p:txBody>
      </p:sp>
    </p:spTree>
    <p:extLst>
      <p:ext uri="{BB962C8B-B14F-4D97-AF65-F5344CB8AC3E}">
        <p14:creationId xmlns:p14="http://schemas.microsoft.com/office/powerpoint/2010/main" val="90474754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CFB13C6-9801-4808-A836-1F10B3F08090}" type="slidenum">
              <a:rPr lang="fr-FR" smtClean="0"/>
              <a:t>8</a:t>
            </a:fld>
            <a:endParaRPr lang="fr-FR"/>
          </a:p>
        </p:txBody>
      </p:sp>
    </p:spTree>
    <p:extLst>
      <p:ext uri="{BB962C8B-B14F-4D97-AF65-F5344CB8AC3E}">
        <p14:creationId xmlns:p14="http://schemas.microsoft.com/office/powerpoint/2010/main" val="161734909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CFB13C6-9801-4808-A836-1F10B3F08090}" type="slidenum">
              <a:rPr lang="fr-FR" smtClean="0"/>
              <a:t>9</a:t>
            </a:fld>
            <a:endParaRPr lang="fr-FR"/>
          </a:p>
        </p:txBody>
      </p:sp>
    </p:spTree>
    <p:extLst>
      <p:ext uri="{BB962C8B-B14F-4D97-AF65-F5344CB8AC3E}">
        <p14:creationId xmlns:p14="http://schemas.microsoft.com/office/powerpoint/2010/main" val="203280345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CFB13C6-9801-4808-A836-1F10B3F08090}" type="slidenum">
              <a:rPr lang="fr-FR" smtClean="0"/>
              <a:t>10</a:t>
            </a:fld>
            <a:endParaRPr lang="fr-FR"/>
          </a:p>
        </p:txBody>
      </p:sp>
    </p:spTree>
    <p:extLst>
      <p:ext uri="{BB962C8B-B14F-4D97-AF65-F5344CB8AC3E}">
        <p14:creationId xmlns:p14="http://schemas.microsoft.com/office/powerpoint/2010/main" val="60195282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CFB13C6-9801-4808-A836-1F10B3F08090}" type="slidenum">
              <a:rPr lang="fr-FR" smtClean="0"/>
              <a:t>11</a:t>
            </a:fld>
            <a:endParaRPr lang="fr-FR"/>
          </a:p>
        </p:txBody>
      </p:sp>
    </p:spTree>
    <p:extLst>
      <p:ext uri="{BB962C8B-B14F-4D97-AF65-F5344CB8AC3E}">
        <p14:creationId xmlns:p14="http://schemas.microsoft.com/office/powerpoint/2010/main" val="335089814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CFB13C6-9801-4808-A836-1F10B3F08090}" type="slidenum">
              <a:rPr lang="fr-FR" smtClean="0"/>
              <a:t>12</a:t>
            </a:fld>
            <a:endParaRPr lang="fr-FR"/>
          </a:p>
        </p:txBody>
      </p:sp>
    </p:spTree>
    <p:extLst>
      <p:ext uri="{BB962C8B-B14F-4D97-AF65-F5344CB8AC3E}">
        <p14:creationId xmlns:p14="http://schemas.microsoft.com/office/powerpoint/2010/main" val="41841254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CFB13C6-9801-4808-A836-1F10B3F08090}" type="slidenum">
              <a:rPr lang="fr-FR" smtClean="0"/>
              <a:t>13</a:t>
            </a:fld>
            <a:endParaRPr lang="fr-FR"/>
          </a:p>
        </p:txBody>
      </p:sp>
    </p:spTree>
    <p:extLst>
      <p:ext uri="{BB962C8B-B14F-4D97-AF65-F5344CB8AC3E}">
        <p14:creationId xmlns:p14="http://schemas.microsoft.com/office/powerpoint/2010/main" val="205673385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CFB13C6-9801-4808-A836-1F10B3F08090}" type="slidenum">
              <a:rPr lang="fr-FR" smtClean="0"/>
              <a:t>14</a:t>
            </a:fld>
            <a:endParaRPr lang="fr-FR"/>
          </a:p>
        </p:txBody>
      </p:sp>
    </p:spTree>
    <p:extLst>
      <p:ext uri="{BB962C8B-B14F-4D97-AF65-F5344CB8AC3E}">
        <p14:creationId xmlns:p14="http://schemas.microsoft.com/office/powerpoint/2010/main" val="400392826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CFB13C6-9801-4808-A836-1F10B3F08090}" type="slidenum">
              <a:rPr lang="fr-FR" smtClean="0"/>
              <a:t>15</a:t>
            </a:fld>
            <a:endParaRPr lang="fr-FR"/>
          </a:p>
        </p:txBody>
      </p:sp>
    </p:spTree>
    <p:extLst>
      <p:ext uri="{BB962C8B-B14F-4D97-AF65-F5344CB8AC3E}">
        <p14:creationId xmlns:p14="http://schemas.microsoft.com/office/powerpoint/2010/main" val="75381810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CFB13C6-9801-4808-A836-1F10B3F08090}" type="slidenum">
              <a:rPr lang="fr-FR" smtClean="0"/>
              <a:t>16</a:t>
            </a:fld>
            <a:endParaRPr lang="fr-FR"/>
          </a:p>
        </p:txBody>
      </p:sp>
    </p:spTree>
    <p:extLst>
      <p:ext uri="{BB962C8B-B14F-4D97-AF65-F5344CB8AC3E}">
        <p14:creationId xmlns:p14="http://schemas.microsoft.com/office/powerpoint/2010/main" val="3670165523"/>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CFB13C6-9801-4808-A836-1F10B3F08090}" type="slidenum">
              <a:rPr lang="fr-FR" smtClean="0"/>
              <a:t>17</a:t>
            </a:fld>
            <a:endParaRPr lang="fr-FR"/>
          </a:p>
        </p:txBody>
      </p:sp>
    </p:spTree>
    <p:extLst>
      <p:ext uri="{BB962C8B-B14F-4D97-AF65-F5344CB8AC3E}">
        <p14:creationId xmlns:p14="http://schemas.microsoft.com/office/powerpoint/2010/main" val="82685941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fr-FR" smtClean="0"/>
              <a:t>Modifiez le style du titre</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smtClean="0"/>
              <a:t>Modifiez le style des sous-titres du masque</a:t>
            </a:r>
            <a:endParaRPr lang="en-US" dirty="0"/>
          </a:p>
        </p:txBody>
      </p:sp>
      <p:sp>
        <p:nvSpPr>
          <p:cNvPr id="4" name="Date Placeholder 3"/>
          <p:cNvSpPr>
            <a:spLocks noGrp="1"/>
          </p:cNvSpPr>
          <p:nvPr>
            <p:ph type="dt" sz="half" idx="10"/>
          </p:nvPr>
        </p:nvSpPr>
        <p:spPr/>
        <p:txBody>
          <a:bodyPr/>
          <a:lstStyle/>
          <a:p>
            <a:fld id="{55565FA9-0E32-4FBA-A963-63102E3AE203}" type="datetime1">
              <a:rPr lang="fr-FR" smtClean="0"/>
              <a:t>28/03/2019</a:t>
            </a:fld>
            <a:endParaRPr lang="fr-FR"/>
          </a:p>
        </p:txBody>
      </p:sp>
      <p:sp>
        <p:nvSpPr>
          <p:cNvPr id="5" name="Footer Placeholder 4"/>
          <p:cNvSpPr>
            <a:spLocks noGrp="1"/>
          </p:cNvSpPr>
          <p:nvPr>
            <p:ph type="ftr" sz="quarter" idx="11"/>
          </p:nvPr>
        </p:nvSpPr>
        <p:spPr/>
        <p:txBody>
          <a:bodyPr/>
          <a:lstStyle/>
          <a:p>
            <a:r>
              <a:rPr lang="fr-FR" smtClean="0"/>
              <a:t>PPS Lande 2019</a:t>
            </a:r>
            <a:endParaRPr lang="fr-FR"/>
          </a:p>
        </p:txBody>
      </p:sp>
      <p:sp>
        <p:nvSpPr>
          <p:cNvPr id="6" name="Slide Number Placeholder 5"/>
          <p:cNvSpPr>
            <a:spLocks noGrp="1"/>
          </p:cNvSpPr>
          <p:nvPr>
            <p:ph type="sldNum" sz="quarter" idx="12"/>
          </p:nvPr>
        </p:nvSpPr>
        <p:spPr/>
        <p:txBody>
          <a:bodyPr/>
          <a:lstStyle/>
          <a:p>
            <a:fld id="{0B633EFE-FB4A-48C0-AE8F-6F8DFB514F67}" type="slidenum">
              <a:rPr lang="fr-FR" smtClean="0"/>
              <a:t>‹N°›</a:t>
            </a:fld>
            <a:endParaRPr lang="fr-FR"/>
          </a:p>
        </p:txBody>
      </p:sp>
    </p:spTree>
    <p:extLst>
      <p:ext uri="{BB962C8B-B14F-4D97-AF65-F5344CB8AC3E}">
        <p14:creationId xmlns:p14="http://schemas.microsoft.com/office/powerpoint/2010/main" val="493866517"/>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3000">
        <p15:prstTrans prst="peelOff"/>
      </p:transition>
    </mc:Choice>
    <mc:Fallback>
      <p:transition spd="slow" advTm="13000">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Content Placeholder 2"/>
          <p:cNvSpPr>
            <a:spLocks noGrp="1"/>
          </p:cNvSpPr>
          <p:nvPr>
            <p:ph idx="1"/>
          </p:nvPr>
        </p:nvSpPr>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DA01FC8B-DF6C-4413-8C6E-2E6AF1D4DB31}" type="datetime1">
              <a:rPr lang="fr-FR" smtClean="0"/>
              <a:t>28/03/2019</a:t>
            </a:fld>
            <a:endParaRPr lang="fr-FR"/>
          </a:p>
        </p:txBody>
      </p:sp>
      <p:sp>
        <p:nvSpPr>
          <p:cNvPr id="5" name="Footer Placeholder 4"/>
          <p:cNvSpPr>
            <a:spLocks noGrp="1"/>
          </p:cNvSpPr>
          <p:nvPr>
            <p:ph type="ftr" sz="quarter" idx="11"/>
          </p:nvPr>
        </p:nvSpPr>
        <p:spPr/>
        <p:txBody>
          <a:bodyPr/>
          <a:lstStyle/>
          <a:p>
            <a:r>
              <a:rPr lang="fr-FR" smtClean="0"/>
              <a:t>PPS Lande 2019</a:t>
            </a:r>
            <a:endParaRPr lang="fr-FR"/>
          </a:p>
        </p:txBody>
      </p:sp>
      <p:sp>
        <p:nvSpPr>
          <p:cNvPr id="6" name="Slide Number Placeholder 5"/>
          <p:cNvSpPr>
            <a:spLocks noGrp="1"/>
          </p:cNvSpPr>
          <p:nvPr>
            <p:ph type="sldNum" sz="quarter" idx="12"/>
          </p:nvPr>
        </p:nvSpPr>
        <p:spPr/>
        <p:txBody>
          <a:bodyPr/>
          <a:lstStyle/>
          <a:p>
            <a:fld id="{0B633EFE-FB4A-48C0-AE8F-6F8DFB514F67}" type="slidenum">
              <a:rPr lang="fr-FR" smtClean="0"/>
              <a:t>‹N°›</a:t>
            </a:fld>
            <a:endParaRPr lang="fr-FR"/>
          </a:p>
        </p:txBody>
      </p:sp>
    </p:spTree>
    <p:extLst>
      <p:ext uri="{BB962C8B-B14F-4D97-AF65-F5344CB8AC3E}">
        <p14:creationId xmlns:p14="http://schemas.microsoft.com/office/powerpoint/2010/main" val="4261888309"/>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3000">
        <p15:prstTrans prst="peelOff"/>
      </p:transition>
    </mc:Choice>
    <mc:Fallback>
      <p:transition spd="slow" advTm="13000">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fr-FR" smtClean="0"/>
              <a:t>Modifiez le style du titre</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smtClean="0"/>
              <a:t>Modifiez les styles du texte du masque</a:t>
            </a:r>
          </a:p>
        </p:txBody>
      </p:sp>
      <p:sp>
        <p:nvSpPr>
          <p:cNvPr id="4" name="Date Placeholder 3"/>
          <p:cNvSpPr>
            <a:spLocks noGrp="1"/>
          </p:cNvSpPr>
          <p:nvPr>
            <p:ph type="dt" sz="half" idx="10"/>
          </p:nvPr>
        </p:nvSpPr>
        <p:spPr/>
        <p:txBody>
          <a:bodyPr/>
          <a:lstStyle/>
          <a:p>
            <a:fld id="{9E38C6B6-F3C6-44BF-981B-A1F504BA2385}" type="datetime1">
              <a:rPr lang="fr-FR" smtClean="0"/>
              <a:t>28/03/2019</a:t>
            </a:fld>
            <a:endParaRPr lang="fr-FR"/>
          </a:p>
        </p:txBody>
      </p:sp>
      <p:sp>
        <p:nvSpPr>
          <p:cNvPr id="5" name="Footer Placeholder 4"/>
          <p:cNvSpPr>
            <a:spLocks noGrp="1"/>
          </p:cNvSpPr>
          <p:nvPr>
            <p:ph type="ftr" sz="quarter" idx="11"/>
          </p:nvPr>
        </p:nvSpPr>
        <p:spPr/>
        <p:txBody>
          <a:bodyPr/>
          <a:lstStyle/>
          <a:p>
            <a:r>
              <a:rPr lang="fr-FR" smtClean="0"/>
              <a:t>PPS Lande 2019</a:t>
            </a:r>
            <a:endParaRPr lang="fr-FR"/>
          </a:p>
        </p:txBody>
      </p:sp>
      <p:sp>
        <p:nvSpPr>
          <p:cNvPr id="6" name="Slide Number Placeholder 5"/>
          <p:cNvSpPr>
            <a:spLocks noGrp="1"/>
          </p:cNvSpPr>
          <p:nvPr>
            <p:ph type="sldNum" sz="quarter" idx="12"/>
          </p:nvPr>
        </p:nvSpPr>
        <p:spPr/>
        <p:txBody>
          <a:bodyPr/>
          <a:lstStyle/>
          <a:p>
            <a:fld id="{0B633EFE-FB4A-48C0-AE8F-6F8DFB514F67}" type="slidenum">
              <a:rPr lang="fr-FR" smtClean="0"/>
              <a:t>‹N°›</a:t>
            </a:fld>
            <a:endParaRPr lang="fr-FR"/>
          </a:p>
        </p:txBody>
      </p:sp>
    </p:spTree>
    <p:extLst>
      <p:ext uri="{BB962C8B-B14F-4D97-AF65-F5344CB8AC3E}">
        <p14:creationId xmlns:p14="http://schemas.microsoft.com/office/powerpoint/2010/main" val="885935386"/>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3000">
        <p15:prstTrans prst="peelOff"/>
      </p:transition>
    </mc:Choice>
    <mc:Fallback>
      <p:transition spd="slow" advTm="13000">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5" name="Date Placeholder 4"/>
          <p:cNvSpPr>
            <a:spLocks noGrp="1"/>
          </p:cNvSpPr>
          <p:nvPr>
            <p:ph type="dt" sz="half" idx="10"/>
          </p:nvPr>
        </p:nvSpPr>
        <p:spPr/>
        <p:txBody>
          <a:bodyPr/>
          <a:lstStyle/>
          <a:p>
            <a:fld id="{92459730-BE7A-4959-9B8A-EA3AE8920D2E}" type="datetime1">
              <a:rPr lang="fr-FR" smtClean="0"/>
              <a:t>28/03/2019</a:t>
            </a:fld>
            <a:endParaRPr lang="fr-FR"/>
          </a:p>
        </p:txBody>
      </p:sp>
      <p:sp>
        <p:nvSpPr>
          <p:cNvPr id="6" name="Footer Placeholder 5"/>
          <p:cNvSpPr>
            <a:spLocks noGrp="1"/>
          </p:cNvSpPr>
          <p:nvPr>
            <p:ph type="ftr" sz="quarter" idx="11"/>
          </p:nvPr>
        </p:nvSpPr>
        <p:spPr/>
        <p:txBody>
          <a:bodyPr/>
          <a:lstStyle/>
          <a:p>
            <a:r>
              <a:rPr lang="fr-FR" smtClean="0"/>
              <a:t>PPS Lande 2019</a:t>
            </a:r>
            <a:endParaRPr lang="fr-FR"/>
          </a:p>
        </p:txBody>
      </p:sp>
      <p:sp>
        <p:nvSpPr>
          <p:cNvPr id="7" name="Slide Number Placeholder 6"/>
          <p:cNvSpPr>
            <a:spLocks noGrp="1"/>
          </p:cNvSpPr>
          <p:nvPr>
            <p:ph type="sldNum" sz="quarter" idx="12"/>
          </p:nvPr>
        </p:nvSpPr>
        <p:spPr/>
        <p:txBody>
          <a:bodyPr/>
          <a:lstStyle/>
          <a:p>
            <a:fld id="{0B633EFE-FB4A-48C0-AE8F-6F8DFB514F67}" type="slidenum">
              <a:rPr lang="fr-FR" smtClean="0"/>
              <a:t>‹N°›</a:t>
            </a:fld>
            <a:endParaRPr lang="fr-FR"/>
          </a:p>
        </p:txBody>
      </p:sp>
    </p:spTree>
    <p:extLst>
      <p:ext uri="{BB962C8B-B14F-4D97-AF65-F5344CB8AC3E}">
        <p14:creationId xmlns:p14="http://schemas.microsoft.com/office/powerpoint/2010/main" val="4119630955"/>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3000">
        <p15:prstTrans prst="peelOff"/>
      </p:transition>
    </mc:Choice>
    <mc:Fallback>
      <p:transition spd="slow" advTm="13000">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fr-FR" smtClean="0"/>
              <a:t>Modifiez le style du titre</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4" name="Content Placeholder 3"/>
          <p:cNvSpPr>
            <a:spLocks noGrp="1"/>
          </p:cNvSpPr>
          <p:nvPr>
            <p:ph sz="half" idx="2"/>
          </p:nvPr>
        </p:nvSpPr>
        <p:spPr>
          <a:xfrm>
            <a:off x="839788" y="2505075"/>
            <a:ext cx="5157787"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6" name="Content Placeholder 5"/>
          <p:cNvSpPr>
            <a:spLocks noGrp="1"/>
          </p:cNvSpPr>
          <p:nvPr>
            <p:ph sz="quarter" idx="4"/>
          </p:nvPr>
        </p:nvSpPr>
        <p:spPr>
          <a:xfrm>
            <a:off x="6172200" y="2505075"/>
            <a:ext cx="5183188"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7" name="Date Placeholder 6"/>
          <p:cNvSpPr>
            <a:spLocks noGrp="1"/>
          </p:cNvSpPr>
          <p:nvPr>
            <p:ph type="dt" sz="half" idx="10"/>
          </p:nvPr>
        </p:nvSpPr>
        <p:spPr/>
        <p:txBody>
          <a:bodyPr/>
          <a:lstStyle/>
          <a:p>
            <a:fld id="{B450A6E5-B441-470E-9088-F7DE4A349339}" type="datetime1">
              <a:rPr lang="fr-FR" smtClean="0"/>
              <a:t>28/03/2019</a:t>
            </a:fld>
            <a:endParaRPr lang="fr-FR"/>
          </a:p>
        </p:txBody>
      </p:sp>
      <p:sp>
        <p:nvSpPr>
          <p:cNvPr id="8" name="Footer Placeholder 7"/>
          <p:cNvSpPr>
            <a:spLocks noGrp="1"/>
          </p:cNvSpPr>
          <p:nvPr>
            <p:ph type="ftr" sz="quarter" idx="11"/>
          </p:nvPr>
        </p:nvSpPr>
        <p:spPr/>
        <p:txBody>
          <a:bodyPr/>
          <a:lstStyle/>
          <a:p>
            <a:r>
              <a:rPr lang="fr-FR" smtClean="0"/>
              <a:t>PPS Lande 2019</a:t>
            </a:r>
            <a:endParaRPr lang="fr-FR"/>
          </a:p>
        </p:txBody>
      </p:sp>
      <p:sp>
        <p:nvSpPr>
          <p:cNvPr id="9" name="Slide Number Placeholder 8"/>
          <p:cNvSpPr>
            <a:spLocks noGrp="1"/>
          </p:cNvSpPr>
          <p:nvPr>
            <p:ph type="sldNum" sz="quarter" idx="12"/>
          </p:nvPr>
        </p:nvSpPr>
        <p:spPr/>
        <p:txBody>
          <a:bodyPr/>
          <a:lstStyle/>
          <a:p>
            <a:fld id="{0B633EFE-FB4A-48C0-AE8F-6F8DFB514F67}" type="slidenum">
              <a:rPr lang="fr-FR" smtClean="0"/>
              <a:t>‹N°›</a:t>
            </a:fld>
            <a:endParaRPr lang="fr-FR"/>
          </a:p>
        </p:txBody>
      </p:sp>
    </p:spTree>
    <p:extLst>
      <p:ext uri="{BB962C8B-B14F-4D97-AF65-F5344CB8AC3E}">
        <p14:creationId xmlns:p14="http://schemas.microsoft.com/office/powerpoint/2010/main" val="3591771714"/>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3000">
        <p15:prstTrans prst="peelOff"/>
      </p:transition>
    </mc:Choice>
    <mc:Fallback>
      <p:transition spd="slow" advTm="13000">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Date Placeholder 2"/>
          <p:cNvSpPr>
            <a:spLocks noGrp="1"/>
          </p:cNvSpPr>
          <p:nvPr>
            <p:ph type="dt" sz="half" idx="10"/>
          </p:nvPr>
        </p:nvSpPr>
        <p:spPr/>
        <p:txBody>
          <a:bodyPr/>
          <a:lstStyle/>
          <a:p>
            <a:fld id="{BF41DDE5-8A05-4A5B-B460-C23C69A06801}" type="datetime1">
              <a:rPr lang="fr-FR" smtClean="0"/>
              <a:t>28/03/2019</a:t>
            </a:fld>
            <a:endParaRPr lang="fr-FR"/>
          </a:p>
        </p:txBody>
      </p:sp>
      <p:sp>
        <p:nvSpPr>
          <p:cNvPr id="4" name="Footer Placeholder 3"/>
          <p:cNvSpPr>
            <a:spLocks noGrp="1"/>
          </p:cNvSpPr>
          <p:nvPr>
            <p:ph type="ftr" sz="quarter" idx="11"/>
          </p:nvPr>
        </p:nvSpPr>
        <p:spPr/>
        <p:txBody>
          <a:bodyPr/>
          <a:lstStyle/>
          <a:p>
            <a:r>
              <a:rPr lang="fr-FR" smtClean="0"/>
              <a:t>PPS Lande 2019</a:t>
            </a:r>
            <a:endParaRPr lang="fr-FR"/>
          </a:p>
        </p:txBody>
      </p:sp>
      <p:sp>
        <p:nvSpPr>
          <p:cNvPr id="5" name="Slide Number Placeholder 4"/>
          <p:cNvSpPr>
            <a:spLocks noGrp="1"/>
          </p:cNvSpPr>
          <p:nvPr>
            <p:ph type="sldNum" sz="quarter" idx="12"/>
          </p:nvPr>
        </p:nvSpPr>
        <p:spPr/>
        <p:txBody>
          <a:bodyPr/>
          <a:lstStyle/>
          <a:p>
            <a:fld id="{0B633EFE-FB4A-48C0-AE8F-6F8DFB514F67}" type="slidenum">
              <a:rPr lang="fr-FR" smtClean="0"/>
              <a:t>‹N°›</a:t>
            </a:fld>
            <a:endParaRPr lang="fr-FR"/>
          </a:p>
        </p:txBody>
      </p:sp>
    </p:spTree>
    <p:extLst>
      <p:ext uri="{BB962C8B-B14F-4D97-AF65-F5344CB8AC3E}">
        <p14:creationId xmlns:p14="http://schemas.microsoft.com/office/powerpoint/2010/main" val="3183118687"/>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3000">
        <p15:prstTrans prst="peelOff"/>
      </p:transition>
    </mc:Choice>
    <mc:Fallback>
      <p:transition spd="slow" advTm="13000">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E54E5558-6794-4815-BB15-FD1C501B0613}" type="datetime1">
              <a:rPr lang="fr-FR" smtClean="0"/>
              <a:t>28/03/2019</a:t>
            </a:fld>
            <a:endParaRPr lang="fr-FR"/>
          </a:p>
        </p:txBody>
      </p:sp>
      <p:sp>
        <p:nvSpPr>
          <p:cNvPr id="3" name="Footer Placeholder 2"/>
          <p:cNvSpPr>
            <a:spLocks noGrp="1"/>
          </p:cNvSpPr>
          <p:nvPr>
            <p:ph type="ftr" sz="quarter" idx="11"/>
          </p:nvPr>
        </p:nvSpPr>
        <p:spPr/>
        <p:txBody>
          <a:bodyPr/>
          <a:lstStyle/>
          <a:p>
            <a:r>
              <a:rPr lang="fr-FR" smtClean="0"/>
              <a:t>PPS Lande 2019</a:t>
            </a:r>
            <a:endParaRPr lang="fr-FR"/>
          </a:p>
        </p:txBody>
      </p:sp>
      <p:sp>
        <p:nvSpPr>
          <p:cNvPr id="4" name="Slide Number Placeholder 3"/>
          <p:cNvSpPr>
            <a:spLocks noGrp="1"/>
          </p:cNvSpPr>
          <p:nvPr>
            <p:ph type="sldNum" sz="quarter" idx="12"/>
          </p:nvPr>
        </p:nvSpPr>
        <p:spPr/>
        <p:txBody>
          <a:bodyPr/>
          <a:lstStyle/>
          <a:p>
            <a:fld id="{0B633EFE-FB4A-48C0-AE8F-6F8DFB514F67}" type="slidenum">
              <a:rPr lang="fr-FR" smtClean="0"/>
              <a:t>‹N°›</a:t>
            </a:fld>
            <a:endParaRPr lang="fr-FR"/>
          </a:p>
        </p:txBody>
      </p:sp>
    </p:spTree>
    <p:extLst>
      <p:ext uri="{BB962C8B-B14F-4D97-AF65-F5344CB8AC3E}">
        <p14:creationId xmlns:p14="http://schemas.microsoft.com/office/powerpoint/2010/main" val="500751674"/>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3000">
        <p15:prstTrans prst="peelOff"/>
      </p:transition>
    </mc:Choice>
    <mc:Fallback>
      <p:transition spd="slow" advTm="13000">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Date Placeholder 4"/>
          <p:cNvSpPr>
            <a:spLocks noGrp="1"/>
          </p:cNvSpPr>
          <p:nvPr>
            <p:ph type="dt" sz="half" idx="10"/>
          </p:nvPr>
        </p:nvSpPr>
        <p:spPr/>
        <p:txBody>
          <a:bodyPr/>
          <a:lstStyle/>
          <a:p>
            <a:fld id="{B10E77CC-79D3-4C89-94C5-4BF28D52469C}" type="datetime1">
              <a:rPr lang="fr-FR" smtClean="0"/>
              <a:t>28/03/2019</a:t>
            </a:fld>
            <a:endParaRPr lang="fr-FR"/>
          </a:p>
        </p:txBody>
      </p:sp>
      <p:sp>
        <p:nvSpPr>
          <p:cNvPr id="6" name="Footer Placeholder 5"/>
          <p:cNvSpPr>
            <a:spLocks noGrp="1"/>
          </p:cNvSpPr>
          <p:nvPr>
            <p:ph type="ftr" sz="quarter" idx="11"/>
          </p:nvPr>
        </p:nvSpPr>
        <p:spPr/>
        <p:txBody>
          <a:bodyPr/>
          <a:lstStyle/>
          <a:p>
            <a:r>
              <a:rPr lang="fr-FR" smtClean="0"/>
              <a:t>PPS Lande 2019</a:t>
            </a:r>
            <a:endParaRPr lang="fr-FR"/>
          </a:p>
        </p:txBody>
      </p:sp>
      <p:sp>
        <p:nvSpPr>
          <p:cNvPr id="7" name="Slide Number Placeholder 6"/>
          <p:cNvSpPr>
            <a:spLocks noGrp="1"/>
          </p:cNvSpPr>
          <p:nvPr>
            <p:ph type="sldNum" sz="quarter" idx="12"/>
          </p:nvPr>
        </p:nvSpPr>
        <p:spPr/>
        <p:txBody>
          <a:bodyPr/>
          <a:lstStyle/>
          <a:p>
            <a:fld id="{0B633EFE-FB4A-48C0-AE8F-6F8DFB514F67}" type="slidenum">
              <a:rPr lang="fr-FR" smtClean="0"/>
              <a:t>‹N°›</a:t>
            </a:fld>
            <a:endParaRPr lang="fr-FR"/>
          </a:p>
        </p:txBody>
      </p:sp>
    </p:spTree>
    <p:extLst>
      <p:ext uri="{BB962C8B-B14F-4D97-AF65-F5344CB8AC3E}">
        <p14:creationId xmlns:p14="http://schemas.microsoft.com/office/powerpoint/2010/main" val="3901714316"/>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3000">
        <p15:prstTrans prst="peelOff"/>
      </p:transition>
    </mc:Choice>
    <mc:Fallback>
      <p:transition spd="slow" advTm="13000">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fr-FR" smtClean="0"/>
              <a:t>Cliquez sur l'icône pour ajouter une image</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Date Placeholder 4"/>
          <p:cNvSpPr>
            <a:spLocks noGrp="1"/>
          </p:cNvSpPr>
          <p:nvPr>
            <p:ph type="dt" sz="half" idx="10"/>
          </p:nvPr>
        </p:nvSpPr>
        <p:spPr/>
        <p:txBody>
          <a:bodyPr/>
          <a:lstStyle/>
          <a:p>
            <a:fld id="{9A4D949D-C06D-4563-9AED-786A63513D99}" type="datetime1">
              <a:rPr lang="fr-FR" smtClean="0"/>
              <a:t>28/03/2019</a:t>
            </a:fld>
            <a:endParaRPr lang="fr-FR"/>
          </a:p>
        </p:txBody>
      </p:sp>
      <p:sp>
        <p:nvSpPr>
          <p:cNvPr id="6" name="Footer Placeholder 5"/>
          <p:cNvSpPr>
            <a:spLocks noGrp="1"/>
          </p:cNvSpPr>
          <p:nvPr>
            <p:ph type="ftr" sz="quarter" idx="11"/>
          </p:nvPr>
        </p:nvSpPr>
        <p:spPr/>
        <p:txBody>
          <a:bodyPr/>
          <a:lstStyle/>
          <a:p>
            <a:r>
              <a:rPr lang="fr-FR" smtClean="0"/>
              <a:t>PPS Lande 2019</a:t>
            </a:r>
            <a:endParaRPr lang="fr-FR"/>
          </a:p>
        </p:txBody>
      </p:sp>
      <p:sp>
        <p:nvSpPr>
          <p:cNvPr id="7" name="Slide Number Placeholder 6"/>
          <p:cNvSpPr>
            <a:spLocks noGrp="1"/>
          </p:cNvSpPr>
          <p:nvPr>
            <p:ph type="sldNum" sz="quarter" idx="12"/>
          </p:nvPr>
        </p:nvSpPr>
        <p:spPr/>
        <p:txBody>
          <a:bodyPr/>
          <a:lstStyle/>
          <a:p>
            <a:fld id="{0B633EFE-FB4A-48C0-AE8F-6F8DFB514F67}" type="slidenum">
              <a:rPr lang="fr-FR" smtClean="0"/>
              <a:t>‹N°›</a:t>
            </a:fld>
            <a:endParaRPr lang="fr-FR"/>
          </a:p>
        </p:txBody>
      </p:sp>
    </p:spTree>
    <p:extLst>
      <p:ext uri="{BB962C8B-B14F-4D97-AF65-F5344CB8AC3E}">
        <p14:creationId xmlns:p14="http://schemas.microsoft.com/office/powerpoint/2010/main" val="465070786"/>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3000">
        <p15:prstTrans prst="peelOff"/>
      </p:transition>
    </mc:Choice>
    <mc:Fallback>
      <p:transition spd="slow" advTm="13000">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Vertical Text Placeholder 2"/>
          <p:cNvSpPr>
            <a:spLocks noGrp="1"/>
          </p:cNvSpPr>
          <p:nvPr>
            <p:ph type="body" orient="vert" idx="1"/>
          </p:nvPr>
        </p:nvSpPr>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75FF93DA-06AC-41D2-AB45-5672A1B62B9E}" type="datetime1">
              <a:rPr lang="fr-FR" smtClean="0"/>
              <a:t>28/03/2019</a:t>
            </a:fld>
            <a:endParaRPr lang="fr-FR"/>
          </a:p>
        </p:txBody>
      </p:sp>
      <p:sp>
        <p:nvSpPr>
          <p:cNvPr id="5" name="Footer Placeholder 4"/>
          <p:cNvSpPr>
            <a:spLocks noGrp="1"/>
          </p:cNvSpPr>
          <p:nvPr>
            <p:ph type="ftr" sz="quarter" idx="11"/>
          </p:nvPr>
        </p:nvSpPr>
        <p:spPr/>
        <p:txBody>
          <a:bodyPr/>
          <a:lstStyle/>
          <a:p>
            <a:r>
              <a:rPr lang="fr-FR" smtClean="0"/>
              <a:t>PPS Lande 2019</a:t>
            </a:r>
            <a:endParaRPr lang="fr-FR"/>
          </a:p>
        </p:txBody>
      </p:sp>
      <p:sp>
        <p:nvSpPr>
          <p:cNvPr id="6" name="Slide Number Placeholder 5"/>
          <p:cNvSpPr>
            <a:spLocks noGrp="1"/>
          </p:cNvSpPr>
          <p:nvPr>
            <p:ph type="sldNum" sz="quarter" idx="12"/>
          </p:nvPr>
        </p:nvSpPr>
        <p:spPr/>
        <p:txBody>
          <a:bodyPr/>
          <a:lstStyle/>
          <a:p>
            <a:fld id="{0B633EFE-FB4A-48C0-AE8F-6F8DFB514F67}" type="slidenum">
              <a:rPr lang="fr-FR" smtClean="0"/>
              <a:t>‹N°›</a:t>
            </a:fld>
            <a:endParaRPr lang="fr-FR"/>
          </a:p>
        </p:txBody>
      </p:sp>
    </p:spTree>
    <p:extLst>
      <p:ext uri="{BB962C8B-B14F-4D97-AF65-F5344CB8AC3E}">
        <p14:creationId xmlns:p14="http://schemas.microsoft.com/office/powerpoint/2010/main" val="1591048606"/>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3000">
        <p15:prstTrans prst="peelOff"/>
      </p:transition>
    </mc:Choice>
    <mc:Fallback>
      <p:transition spd="slow" advTm="13000">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fr-FR" smtClean="0"/>
              <a:t>Modifiez le style du titre</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299EFBE0-F3DF-4363-8A6A-7287C4D4F30B}" type="datetime1">
              <a:rPr lang="fr-FR" smtClean="0"/>
              <a:t>28/03/2019</a:t>
            </a:fld>
            <a:endParaRPr lang="fr-FR"/>
          </a:p>
        </p:txBody>
      </p:sp>
      <p:sp>
        <p:nvSpPr>
          <p:cNvPr id="5" name="Footer Placeholder 4"/>
          <p:cNvSpPr>
            <a:spLocks noGrp="1"/>
          </p:cNvSpPr>
          <p:nvPr>
            <p:ph type="ftr" sz="quarter" idx="11"/>
          </p:nvPr>
        </p:nvSpPr>
        <p:spPr/>
        <p:txBody>
          <a:bodyPr/>
          <a:lstStyle/>
          <a:p>
            <a:r>
              <a:rPr lang="fr-FR" smtClean="0"/>
              <a:t>PPS Lande 2019</a:t>
            </a:r>
            <a:endParaRPr lang="fr-FR"/>
          </a:p>
        </p:txBody>
      </p:sp>
      <p:sp>
        <p:nvSpPr>
          <p:cNvPr id="6" name="Slide Number Placeholder 5"/>
          <p:cNvSpPr>
            <a:spLocks noGrp="1"/>
          </p:cNvSpPr>
          <p:nvPr>
            <p:ph type="sldNum" sz="quarter" idx="12"/>
          </p:nvPr>
        </p:nvSpPr>
        <p:spPr/>
        <p:txBody>
          <a:bodyPr/>
          <a:lstStyle/>
          <a:p>
            <a:fld id="{0B633EFE-FB4A-48C0-AE8F-6F8DFB514F67}" type="slidenum">
              <a:rPr lang="fr-FR" smtClean="0"/>
              <a:t>‹N°›</a:t>
            </a:fld>
            <a:endParaRPr lang="fr-FR"/>
          </a:p>
        </p:txBody>
      </p:sp>
    </p:spTree>
    <p:extLst>
      <p:ext uri="{BB962C8B-B14F-4D97-AF65-F5344CB8AC3E}">
        <p14:creationId xmlns:p14="http://schemas.microsoft.com/office/powerpoint/2010/main" val="1282167284"/>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3000">
        <p15:prstTrans prst="peelOff"/>
      </p:transition>
    </mc:Choice>
    <mc:Fallback>
      <p:transition spd="slow" advTm="13000">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smtClean="0"/>
              <a:t>Modifiez le style du titre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8004A13-AE70-48FC-9554-3B06A57F301B}" type="datetime1">
              <a:rPr lang="fr-FR" smtClean="0"/>
              <a:t>28/03/2019</a:t>
            </a:fld>
            <a:endParaRPr lang="fr-FR"/>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fr-FR" smtClean="0"/>
              <a:t>PPS Lande 2019</a:t>
            </a:r>
            <a:endParaRPr lang="fr-FR"/>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B633EFE-FB4A-48C0-AE8F-6F8DFB514F67}" type="slidenum">
              <a:rPr lang="fr-FR" smtClean="0"/>
              <a:t>‹N°›</a:t>
            </a:fld>
            <a:endParaRPr lang="fr-FR"/>
          </a:p>
        </p:txBody>
      </p:sp>
    </p:spTree>
    <p:extLst>
      <p:ext uri="{BB962C8B-B14F-4D97-AF65-F5344CB8AC3E}">
        <p14:creationId xmlns:p14="http://schemas.microsoft.com/office/powerpoint/2010/main" val="661242126"/>
      </p:ext>
    </p:extLst>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mc:AlternateContent xmlns:mc="http://schemas.openxmlformats.org/markup-compatibility/2006">
    <mc:Choice xmlns:p15="http://schemas.microsoft.com/office/powerpoint/2012/main" Requires="p15">
      <p:transition xmlns:p14="http://schemas.microsoft.com/office/powerpoint/2010/main" spd="slow" p14:dur="7500" advTm="13000">
        <p15:prstTrans prst="peelOff"/>
      </p:transition>
    </mc:Choice>
    <mc:Fallback>
      <p:transition spd="slow" advTm="13000">
        <p:fade/>
      </p:transition>
    </mc:Fallback>
  </mc:AlternateConten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image" Target="../media/image2.png"/><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4.xml"/><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5.xml"/><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6.xml"/><Relationship Id="rId1" Type="http://schemas.openxmlformats.org/officeDocument/2006/relationships/slideLayout" Target="../slideLayouts/slideLayout1.xml"/><Relationship Id="rId4" Type="http://schemas.openxmlformats.org/officeDocument/2006/relationships/image" Target="../media/image1.png"/></Relationships>
</file>

<file path=ppt/slides/_rels/slide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7.xml"/><Relationship Id="rId1" Type="http://schemas.openxmlformats.org/officeDocument/2006/relationships/slideLayout" Target="../slideLayouts/slideLayout1.xml"/><Relationship Id="rId4" Type="http://schemas.openxmlformats.org/officeDocument/2006/relationships/image" Target="../media/image6.png"/></Relationships>
</file>

<file path=ppt/slides/_rels/slide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8.xml"/><Relationship Id="rId1" Type="http://schemas.openxmlformats.org/officeDocument/2006/relationships/slideLayout" Target="../slideLayouts/slideLayout1.xml"/><Relationship Id="rId4" Type="http://schemas.openxmlformats.org/officeDocument/2006/relationships/image" Target="../media/image7.png"/></Relationships>
</file>

<file path=ppt/slides/_rels/slide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9.xml"/><Relationship Id="rId1" Type="http://schemas.openxmlformats.org/officeDocument/2006/relationships/slideLayout" Target="../slideLayouts/slideLayout1.xml"/><Relationship Id="rId4" Type="http://schemas.openxmlformats.org/officeDocument/2006/relationships/image" Target="../media/image8.png"/></Relationships>
</file>

<file path=ppt/slides/_rels/slide1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0.xml"/><Relationship Id="rId1" Type="http://schemas.openxmlformats.org/officeDocument/2006/relationships/slideLayout" Target="../slideLayouts/slideLayout1.xml"/><Relationship Id="rId4" Type="http://schemas.openxmlformats.org/officeDocument/2006/relationships/image" Target="../media/image9.png"/></Relationships>
</file>

<file path=ppt/slides/_rels/slide1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1.xml"/><Relationship Id="rId1" Type="http://schemas.openxmlformats.org/officeDocument/2006/relationships/slideLayout" Target="../slideLayouts/slideLayout1.xml"/><Relationship Id="rId4" Type="http://schemas.openxmlformats.org/officeDocument/2006/relationships/image" Target="../media/image10.png"/></Relationships>
</file>

<file path=ppt/slides/_rels/slide1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2.xml"/><Relationship Id="rId1" Type="http://schemas.openxmlformats.org/officeDocument/2006/relationships/slideLayout" Target="../slideLayouts/slideLayout1.xml"/><Relationship Id="rId4" Type="http://schemas.openxmlformats.org/officeDocument/2006/relationships/image" Target="../media/image11.png"/></Relationships>
</file>

<file path=ppt/slides/_rels/slide1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3.xml"/><Relationship Id="rId1" Type="http://schemas.openxmlformats.org/officeDocument/2006/relationships/slideLayout" Target="../slideLayouts/slideLayout1.xml"/><Relationship Id="rId4" Type="http://schemas.openxmlformats.org/officeDocument/2006/relationships/image" Target="../media/image12.png"/></Relationships>
</file>

<file path=ppt/slides/_rels/slide1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4.xml"/><Relationship Id="rId1" Type="http://schemas.openxmlformats.org/officeDocument/2006/relationships/slideLayout" Target="../slideLayouts/slideLayout1.xml"/><Relationship Id="rId4" Type="http://schemas.openxmlformats.org/officeDocument/2006/relationships/image" Target="../media/image13.png"/></Relationships>
</file>

<file path=ppt/slides/_rels/slide1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5.xml"/><Relationship Id="rId1" Type="http://schemas.openxmlformats.org/officeDocument/2006/relationships/slideLayout" Target="../slideLayouts/slideLayout1.xml"/><Relationship Id="rId4" Type="http://schemas.openxmlformats.org/officeDocument/2006/relationships/image" Target="../media/image14.png"/></Relationships>
</file>

<file path=ppt/slides/_rels/slide1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6.xml"/><Relationship Id="rId1" Type="http://schemas.openxmlformats.org/officeDocument/2006/relationships/slideLayout" Target="../slideLayouts/slideLayout1.xml"/><Relationship Id="rId4" Type="http://schemas.openxmlformats.org/officeDocument/2006/relationships/image" Target="../media/image15.png"/></Relationships>
</file>

<file path=ppt/slides/_rels/slide1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7.xml"/><Relationship Id="rId1" Type="http://schemas.openxmlformats.org/officeDocument/2006/relationships/slideLayout" Target="../slideLayouts/slideLayout1.xml"/><Relationship Id="rId4" Type="http://schemas.openxmlformats.org/officeDocument/2006/relationships/image" Target="../media/image2.pn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4" name="Image 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45195" y="10832"/>
            <a:ext cx="12101609" cy="6791533"/>
          </a:xfrm>
          <a:prstGeom prst="rect">
            <a:avLst/>
          </a:prstGeom>
          <a:ln>
            <a:gradFill>
              <a:gsLst>
                <a:gs pos="0">
                  <a:schemeClr val="accent1">
                    <a:lumMod val="5000"/>
                    <a:lumOff val="95000"/>
                  </a:schemeClr>
                </a:gs>
                <a:gs pos="39000">
                  <a:schemeClr val="accent1">
                    <a:lumMod val="45000"/>
                    <a:lumOff val="55000"/>
                  </a:schemeClr>
                </a:gs>
                <a:gs pos="46000">
                  <a:schemeClr val="accent1">
                    <a:lumMod val="45000"/>
                    <a:lumOff val="55000"/>
                  </a:schemeClr>
                </a:gs>
                <a:gs pos="100000">
                  <a:schemeClr val="accent1">
                    <a:lumMod val="30000"/>
                    <a:lumOff val="70000"/>
                  </a:schemeClr>
                </a:gs>
              </a:gsLst>
              <a:lin ang="5400000" scaled="1"/>
            </a:gradFill>
          </a:ln>
        </p:spPr>
      </p:pic>
      <p:sp>
        <p:nvSpPr>
          <p:cNvPr id="5" name="Rectangle 4"/>
          <p:cNvSpPr/>
          <p:nvPr/>
        </p:nvSpPr>
        <p:spPr>
          <a:xfrm>
            <a:off x="1863269" y="-97447"/>
            <a:ext cx="8465459" cy="707886"/>
          </a:xfrm>
          <a:prstGeom prst="rect">
            <a:avLst/>
          </a:prstGeom>
          <a:noFill/>
        </p:spPr>
        <p:txBody>
          <a:bodyPr wrap="none" lIns="91440" tIns="45720" rIns="91440" bIns="45720">
            <a:spAutoFit/>
          </a:bodyPr>
          <a:lstStyle/>
          <a:p>
            <a:pPr algn="ctr"/>
            <a:r>
              <a:rPr lang="fr-FR" sz="4000" b="1"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4000" b="1"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6F239A0F-8CCA-4250-AFF5-F64203776949}" type="datetime1">
              <a:rPr lang="fr-FR" sz="1600" b="1" smtClean="0">
                <a:latin typeface="Brush Script MT" panose="03060802040406070304" pitchFamily="66" charset="0"/>
              </a:rPr>
              <a:t>28/03/2019</a:t>
            </a:fld>
            <a:endParaRPr lang="fr-FR" sz="1600"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Lande 2019</a:t>
            </a:r>
            <a:endParaRPr lang="fr-FR" sz="1400" b="1" dirty="0">
              <a:latin typeface="Brush Script MT" panose="03060802040406070304" pitchFamily="66" charset="0"/>
            </a:endParaRPr>
          </a:p>
        </p:txBody>
      </p:sp>
      <p:pic>
        <p:nvPicPr>
          <p:cNvPr id="2" name="Image 1"/>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3178865" y="1591363"/>
            <a:ext cx="5834270" cy="4661696"/>
          </a:xfrm>
          <a:prstGeom prst="rect">
            <a:avLst/>
          </a:prstGeom>
        </p:spPr>
      </p:pic>
      <p:sp>
        <p:nvSpPr>
          <p:cNvPr id="8" name="Espace réservé du numéro de diapositive 7"/>
          <p:cNvSpPr>
            <a:spLocks noGrp="1"/>
          </p:cNvSpPr>
          <p:nvPr>
            <p:ph type="sldNum" sz="quarter" idx="12"/>
          </p:nvPr>
        </p:nvSpPr>
        <p:spPr/>
        <p:txBody>
          <a:bodyPr/>
          <a:lstStyle/>
          <a:p>
            <a:fld id="{0B633EFE-FB4A-48C0-AE8F-6F8DFB514F67}" type="slidenum">
              <a:rPr lang="fr-FR" sz="1400" b="1" smtClean="0"/>
              <a:t>1</a:t>
            </a:fld>
            <a:endParaRPr lang="fr-FR" sz="1400" b="1" dirty="0"/>
          </a:p>
        </p:txBody>
      </p:sp>
      <p:sp>
        <p:nvSpPr>
          <p:cNvPr id="9" name="Rectangle 8"/>
          <p:cNvSpPr/>
          <p:nvPr/>
        </p:nvSpPr>
        <p:spPr>
          <a:xfrm>
            <a:off x="1026228" y="2028616"/>
            <a:ext cx="10139543" cy="4154984"/>
          </a:xfrm>
          <a:prstGeom prst="rect">
            <a:avLst/>
          </a:prstGeom>
        </p:spPr>
        <p:txBody>
          <a:bodyPr wrap="square">
            <a:spAutoFit/>
          </a:bodyPr>
          <a:lstStyle/>
          <a:p>
            <a:r>
              <a:rPr lang="fr-FR" sz="8800" b="1" dirty="0" smtClean="0">
                <a:latin typeface="Brush Script MT" panose="03060802040406070304" pitchFamily="66" charset="0"/>
              </a:rPr>
              <a:t>  </a:t>
            </a:r>
            <a:r>
              <a:rPr lang="fr-FR" sz="8800" b="1" dirty="0" smtClean="0">
                <a:latin typeface="Brush Script MT" panose="03060802040406070304" pitchFamily="66" charset="0"/>
              </a:rPr>
              <a:t>25 </a:t>
            </a:r>
            <a:r>
              <a:rPr lang="fr-FR" sz="8800" b="1" dirty="0">
                <a:latin typeface="Brush Script MT" panose="03060802040406070304" pitchFamily="66" charset="0"/>
              </a:rPr>
              <a:t>photos qui prouvent </a:t>
            </a:r>
          </a:p>
          <a:p>
            <a:endParaRPr lang="fr-FR" sz="8800" b="1" dirty="0" smtClean="0">
              <a:latin typeface="Brush Script MT" panose="03060802040406070304" pitchFamily="66" charset="0"/>
            </a:endParaRPr>
          </a:p>
          <a:p>
            <a:r>
              <a:rPr lang="fr-FR" sz="8800" b="1" dirty="0">
                <a:latin typeface="Brush Script MT" panose="03060802040406070304" pitchFamily="66" charset="0"/>
              </a:rPr>
              <a:t> </a:t>
            </a:r>
            <a:r>
              <a:rPr lang="fr-FR" sz="8800" b="1" dirty="0" smtClean="0">
                <a:latin typeface="Brush Script MT" panose="03060802040406070304" pitchFamily="66" charset="0"/>
              </a:rPr>
              <a:t>     par Lande  N° 1 </a:t>
            </a:r>
            <a:endParaRPr lang="fr-FR" sz="8800" b="1" dirty="0">
              <a:latin typeface="Brush Script MT" panose="03060802040406070304" pitchFamily="66" charset="0"/>
            </a:endParaRPr>
          </a:p>
        </p:txBody>
      </p:sp>
    </p:spTree>
    <p:extLst>
      <p:ext uri="{BB962C8B-B14F-4D97-AF65-F5344CB8AC3E}">
        <p14:creationId xmlns:p14="http://schemas.microsoft.com/office/powerpoint/2010/main" val="448033010"/>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3000">
        <p15:prstTrans prst="peelOff"/>
        <p:sndAc>
          <p:stSnd loop="1">
            <p:snd r:embed="rId3" name="TREN TURISTICO EN CANADA1_001.wav"/>
          </p:stSnd>
        </p:sndAc>
      </p:transition>
    </mc:Choice>
    <mc:Fallback>
      <p:transition spd="slow" advTm="13000">
        <p:fade/>
        <p:sndAc>
          <p:stSnd loop="1">
            <p:snd r:embed="rId3" name="TREN TURISTICO EN CANADA1_001.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45" presetClass="entr" presetSubtype="0" fill="hold" nodeType="clickEffect">
                                  <p:stCondLst>
                                    <p:cond delay="0"/>
                                  </p:stCondLst>
                                  <p:childTnLst>
                                    <p:set>
                                      <p:cBhvr>
                                        <p:cTn id="14" dur="1" fill="hold">
                                          <p:stCondLst>
                                            <p:cond delay="0"/>
                                          </p:stCondLst>
                                        </p:cTn>
                                        <p:tgtEl>
                                          <p:spTgt spid="2"/>
                                        </p:tgtEl>
                                        <p:attrNameLst>
                                          <p:attrName>style.visibility</p:attrName>
                                        </p:attrNameLst>
                                      </p:cBhvr>
                                      <p:to>
                                        <p:strVal val="visible"/>
                                      </p:to>
                                    </p:set>
                                    <p:animEffect transition="in" filter="fade">
                                      <p:cBhvr>
                                        <p:cTn id="15" dur="2000"/>
                                        <p:tgtEl>
                                          <p:spTgt spid="2"/>
                                        </p:tgtEl>
                                      </p:cBhvr>
                                    </p:animEffect>
                                    <p:anim calcmode="lin" valueType="num">
                                      <p:cBhvr>
                                        <p:cTn id="16" dur="2000" fill="hold"/>
                                        <p:tgtEl>
                                          <p:spTgt spid="2"/>
                                        </p:tgtEl>
                                        <p:attrNameLst>
                                          <p:attrName>ppt_w</p:attrName>
                                        </p:attrNameLst>
                                      </p:cBhvr>
                                      <p:tavLst>
                                        <p:tav tm="0" fmla="#ppt_w*sin(2.5*pi*$)">
                                          <p:val>
                                            <p:fltVal val="0"/>
                                          </p:val>
                                        </p:tav>
                                        <p:tav tm="100000">
                                          <p:val>
                                            <p:fltVal val="1"/>
                                          </p:val>
                                        </p:tav>
                                      </p:tavLst>
                                    </p:anim>
                                    <p:anim calcmode="lin" valueType="num">
                                      <p:cBhvr>
                                        <p:cTn id="17" dur="2000" fill="hold"/>
                                        <p:tgtEl>
                                          <p:spTgt spid="2"/>
                                        </p:tgtEl>
                                        <p:attrNameLst>
                                          <p:attrName>ppt_h</p:attrName>
                                        </p:attrNameLst>
                                      </p:cBhvr>
                                      <p:tavLst>
                                        <p:tav tm="0">
                                          <p:val>
                                            <p:strVal val="#ppt_h"/>
                                          </p:val>
                                        </p:tav>
                                        <p:tav tm="100000">
                                          <p:val>
                                            <p:strVal val="#ppt_h"/>
                                          </p:val>
                                        </p:tav>
                                      </p:tavLst>
                                    </p:anim>
                                  </p:childTnLst>
                                </p:cTn>
                              </p:par>
                            </p:childTnLst>
                          </p:cTn>
                        </p:par>
                      </p:childTnLst>
                    </p:cTn>
                  </p:par>
                  <p:par>
                    <p:cTn id="18" fill="hold">
                      <p:stCondLst>
                        <p:cond delay="indefinite"/>
                      </p:stCondLst>
                      <p:childTnLst>
                        <p:par>
                          <p:cTn id="19" fill="hold">
                            <p:stCondLst>
                              <p:cond delay="0"/>
                            </p:stCondLst>
                            <p:childTnLst>
                              <p:par>
                                <p:cTn id="20" presetID="56" presetClass="entr" presetSubtype="0" fill="hold" nodeType="clickEffect">
                                  <p:stCondLst>
                                    <p:cond delay="0"/>
                                  </p:stCondLst>
                                  <p:iterate type="lt">
                                    <p:tmPct val="10000"/>
                                  </p:iterate>
                                  <p:childTnLst>
                                    <p:set>
                                      <p:cBhvr>
                                        <p:cTn id="21" dur="1" fill="hold">
                                          <p:stCondLst>
                                            <p:cond delay="0"/>
                                          </p:stCondLst>
                                        </p:cTn>
                                        <p:tgtEl>
                                          <p:spTgt spid="9">
                                            <p:txEl>
                                              <p:pRg st="0" end="0"/>
                                            </p:txEl>
                                          </p:spTgt>
                                        </p:tgtEl>
                                        <p:attrNameLst>
                                          <p:attrName>style.visibility</p:attrName>
                                        </p:attrNameLst>
                                      </p:cBhvr>
                                      <p:to>
                                        <p:strVal val="visible"/>
                                      </p:to>
                                    </p:set>
                                    <p:anim by="(-#ppt_w*2)" calcmode="lin" valueType="num">
                                      <p:cBhvr rctx="PPT">
                                        <p:cTn id="22" dur="500" autoRev="1" fill="hold">
                                          <p:stCondLst>
                                            <p:cond delay="0"/>
                                          </p:stCondLst>
                                        </p:cTn>
                                        <p:tgtEl>
                                          <p:spTgt spid="9">
                                            <p:txEl>
                                              <p:pRg st="0" end="0"/>
                                            </p:txEl>
                                          </p:spTgt>
                                        </p:tgtEl>
                                        <p:attrNameLst>
                                          <p:attrName>ppt_w</p:attrName>
                                        </p:attrNameLst>
                                      </p:cBhvr>
                                    </p:anim>
                                    <p:anim by="(#ppt_w*0.50)" calcmode="lin" valueType="num">
                                      <p:cBhvr>
                                        <p:cTn id="23" dur="500" decel="50000" autoRev="1" fill="hold">
                                          <p:stCondLst>
                                            <p:cond delay="0"/>
                                          </p:stCondLst>
                                        </p:cTn>
                                        <p:tgtEl>
                                          <p:spTgt spid="9">
                                            <p:txEl>
                                              <p:pRg st="0" end="0"/>
                                            </p:txEl>
                                          </p:spTgt>
                                        </p:tgtEl>
                                        <p:attrNameLst>
                                          <p:attrName>ppt_x</p:attrName>
                                        </p:attrNameLst>
                                      </p:cBhvr>
                                    </p:anim>
                                    <p:anim from="(-#ppt_h/2)" to="(#ppt_y)" calcmode="lin" valueType="num">
                                      <p:cBhvr>
                                        <p:cTn id="24" dur="1000" fill="hold">
                                          <p:stCondLst>
                                            <p:cond delay="0"/>
                                          </p:stCondLst>
                                        </p:cTn>
                                        <p:tgtEl>
                                          <p:spTgt spid="9">
                                            <p:txEl>
                                              <p:pRg st="0" end="0"/>
                                            </p:txEl>
                                          </p:spTgt>
                                        </p:tgtEl>
                                        <p:attrNameLst>
                                          <p:attrName>ppt_y</p:attrName>
                                        </p:attrNameLst>
                                      </p:cBhvr>
                                    </p:anim>
                                    <p:animRot by="21600000">
                                      <p:cBhvr>
                                        <p:cTn id="25" dur="1000" fill="hold">
                                          <p:stCondLst>
                                            <p:cond delay="0"/>
                                          </p:stCondLst>
                                        </p:cTn>
                                        <p:tgtEl>
                                          <p:spTgt spid="9">
                                            <p:txEl>
                                              <p:pRg st="0" end="0"/>
                                            </p:txEl>
                                          </p:spTgt>
                                        </p:tgtEl>
                                        <p:attrNameLst>
                                          <p:attrName>r</p:attrName>
                                        </p:attrNameLst>
                                      </p:cBhvr>
                                    </p:animRot>
                                  </p:childTnLst>
                                </p:cTn>
                              </p:par>
                            </p:childTnLst>
                          </p:cTn>
                        </p:par>
                      </p:childTnLst>
                    </p:cTn>
                  </p:par>
                  <p:par>
                    <p:cTn id="26" fill="hold">
                      <p:stCondLst>
                        <p:cond delay="indefinite"/>
                      </p:stCondLst>
                      <p:childTnLst>
                        <p:par>
                          <p:cTn id="27" fill="hold">
                            <p:stCondLst>
                              <p:cond delay="0"/>
                            </p:stCondLst>
                            <p:childTnLst>
                              <p:par>
                                <p:cTn id="28" presetID="56" presetClass="entr" presetSubtype="0" fill="hold" nodeType="clickEffect">
                                  <p:stCondLst>
                                    <p:cond delay="0"/>
                                  </p:stCondLst>
                                  <p:iterate type="lt">
                                    <p:tmPct val="10000"/>
                                  </p:iterate>
                                  <p:childTnLst>
                                    <p:set>
                                      <p:cBhvr>
                                        <p:cTn id="29" dur="1" fill="hold">
                                          <p:stCondLst>
                                            <p:cond delay="0"/>
                                          </p:stCondLst>
                                        </p:cTn>
                                        <p:tgtEl>
                                          <p:spTgt spid="9">
                                            <p:txEl>
                                              <p:pRg st="2" end="2"/>
                                            </p:txEl>
                                          </p:spTgt>
                                        </p:tgtEl>
                                        <p:attrNameLst>
                                          <p:attrName>style.visibility</p:attrName>
                                        </p:attrNameLst>
                                      </p:cBhvr>
                                      <p:to>
                                        <p:strVal val="visible"/>
                                      </p:to>
                                    </p:set>
                                    <p:anim by="(-#ppt_w*2)" calcmode="lin" valueType="num">
                                      <p:cBhvr rctx="PPT">
                                        <p:cTn id="30" dur="500" autoRev="1" fill="hold">
                                          <p:stCondLst>
                                            <p:cond delay="0"/>
                                          </p:stCondLst>
                                        </p:cTn>
                                        <p:tgtEl>
                                          <p:spTgt spid="9">
                                            <p:txEl>
                                              <p:pRg st="2" end="2"/>
                                            </p:txEl>
                                          </p:spTgt>
                                        </p:tgtEl>
                                        <p:attrNameLst>
                                          <p:attrName>ppt_w</p:attrName>
                                        </p:attrNameLst>
                                      </p:cBhvr>
                                    </p:anim>
                                    <p:anim by="(#ppt_w*0.50)" calcmode="lin" valueType="num">
                                      <p:cBhvr>
                                        <p:cTn id="31" dur="500" decel="50000" autoRev="1" fill="hold">
                                          <p:stCondLst>
                                            <p:cond delay="0"/>
                                          </p:stCondLst>
                                        </p:cTn>
                                        <p:tgtEl>
                                          <p:spTgt spid="9">
                                            <p:txEl>
                                              <p:pRg st="2" end="2"/>
                                            </p:txEl>
                                          </p:spTgt>
                                        </p:tgtEl>
                                        <p:attrNameLst>
                                          <p:attrName>ppt_x</p:attrName>
                                        </p:attrNameLst>
                                      </p:cBhvr>
                                    </p:anim>
                                    <p:anim from="(-#ppt_h/2)" to="(#ppt_y)" calcmode="lin" valueType="num">
                                      <p:cBhvr>
                                        <p:cTn id="32" dur="1000" fill="hold">
                                          <p:stCondLst>
                                            <p:cond delay="0"/>
                                          </p:stCondLst>
                                        </p:cTn>
                                        <p:tgtEl>
                                          <p:spTgt spid="9">
                                            <p:txEl>
                                              <p:pRg st="2" end="2"/>
                                            </p:txEl>
                                          </p:spTgt>
                                        </p:tgtEl>
                                        <p:attrNameLst>
                                          <p:attrName>ppt_y</p:attrName>
                                        </p:attrNameLst>
                                      </p:cBhvr>
                                    </p:anim>
                                    <p:animRot by="21600000">
                                      <p:cBhvr>
                                        <p:cTn id="33" dur="1000" fill="hold">
                                          <p:stCondLst>
                                            <p:cond delay="0"/>
                                          </p:stCondLst>
                                        </p:cTn>
                                        <p:tgtEl>
                                          <p:spTgt spid="9">
                                            <p:txEl>
                                              <p:pRg st="2" end="2"/>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331304" y="318052"/>
            <a:ext cx="11525916" cy="6215270"/>
          </a:xfrm>
          <a:prstGeom prst="roundRect">
            <a:avLst/>
          </a:prstGeom>
          <a:noFill/>
          <a:ln w="571500">
            <a:gradFill flip="none" rotWithShape="1">
              <a:gsLst>
                <a:gs pos="0">
                  <a:schemeClr val="accent4">
                    <a:lumMod val="50000"/>
                  </a:schemeClr>
                </a:gs>
                <a:gs pos="0">
                  <a:schemeClr val="accent5">
                    <a:lumMod val="89000"/>
                  </a:schemeClr>
                </a:gs>
                <a:gs pos="91000">
                  <a:schemeClr val="tx1">
                    <a:lumMod val="50000"/>
                  </a:schemeClr>
                </a:gs>
                <a:gs pos="97000">
                  <a:schemeClr val="accent3">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1863269" y="-97447"/>
            <a:ext cx="8465459" cy="707886"/>
          </a:xfrm>
          <a:prstGeom prst="rect">
            <a:avLst/>
          </a:prstGeom>
          <a:noFill/>
        </p:spPr>
        <p:txBody>
          <a:bodyPr wrap="none" lIns="91440" tIns="45720" rIns="91440" bIns="45720">
            <a:spAutoFit/>
          </a:bodyPr>
          <a:lstStyle/>
          <a:p>
            <a:pPr algn="ctr"/>
            <a:r>
              <a:rPr lang="fr-FR" sz="4000" b="1"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4000" b="1"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6F239A0F-8CCA-4250-AFF5-F64203776949}" type="datetime1">
              <a:rPr lang="fr-FR" sz="1600" b="1" smtClean="0">
                <a:latin typeface="Brush Script MT" panose="03060802040406070304" pitchFamily="66" charset="0"/>
              </a:rPr>
              <a:t>28/03/2019</a:t>
            </a:fld>
            <a:endParaRPr lang="fr-FR" sz="1600"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Lande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B633EFE-FB4A-48C0-AE8F-6F8DFB514F67}" type="slidenum">
              <a:rPr lang="fr-FR" sz="1400" b="1" smtClean="0"/>
              <a:t>2</a:t>
            </a:fld>
            <a:endParaRPr lang="fr-FR" sz="1400" b="1" dirty="0"/>
          </a:p>
        </p:txBody>
      </p:sp>
      <p:sp>
        <p:nvSpPr>
          <p:cNvPr id="2" name="Rectangle 1"/>
          <p:cNvSpPr/>
          <p:nvPr/>
        </p:nvSpPr>
        <p:spPr>
          <a:xfrm>
            <a:off x="1598453" y="1259709"/>
            <a:ext cx="8730275" cy="4154984"/>
          </a:xfrm>
          <a:prstGeom prst="rect">
            <a:avLst/>
          </a:prstGeom>
        </p:spPr>
        <p:txBody>
          <a:bodyPr wrap="none">
            <a:spAutoFit/>
          </a:bodyPr>
          <a:lstStyle/>
          <a:p>
            <a:r>
              <a:rPr lang="fr-FR" sz="8800" b="1" dirty="0">
                <a:latin typeface="Brush Script MT" panose="03060802040406070304" pitchFamily="66" charset="0"/>
              </a:rPr>
              <a:t>25 photos qui prouvent </a:t>
            </a:r>
            <a:endParaRPr lang="fr-FR" sz="8800" b="1" dirty="0" smtClean="0">
              <a:latin typeface="Brush Script MT" panose="03060802040406070304" pitchFamily="66" charset="0"/>
            </a:endParaRPr>
          </a:p>
          <a:p>
            <a:r>
              <a:rPr lang="fr-FR" sz="8800" b="1" dirty="0" smtClean="0">
                <a:latin typeface="Brush Script MT" panose="03060802040406070304" pitchFamily="66" charset="0"/>
              </a:rPr>
              <a:t>qu’il </a:t>
            </a:r>
            <a:r>
              <a:rPr lang="fr-FR" sz="8800" b="1" dirty="0">
                <a:latin typeface="Brush Script MT" panose="03060802040406070304" pitchFamily="66" charset="0"/>
              </a:rPr>
              <a:t>faut vraiment </a:t>
            </a:r>
            <a:endParaRPr lang="fr-FR" sz="8800" b="1" dirty="0" smtClean="0">
              <a:latin typeface="Brush Script MT" panose="03060802040406070304" pitchFamily="66" charset="0"/>
            </a:endParaRPr>
          </a:p>
          <a:p>
            <a:r>
              <a:rPr lang="fr-FR" sz="8800" b="1" dirty="0" smtClean="0">
                <a:latin typeface="Brush Script MT" panose="03060802040406070304" pitchFamily="66" charset="0"/>
              </a:rPr>
              <a:t>visiter </a:t>
            </a:r>
            <a:r>
              <a:rPr lang="fr-FR" sz="8800" b="1" dirty="0">
                <a:latin typeface="Brush Script MT" panose="03060802040406070304" pitchFamily="66" charset="0"/>
              </a:rPr>
              <a:t>le Japon</a:t>
            </a:r>
          </a:p>
        </p:txBody>
      </p:sp>
    </p:spTree>
    <p:extLst>
      <p:ext uri="{BB962C8B-B14F-4D97-AF65-F5344CB8AC3E}">
        <p14:creationId xmlns:p14="http://schemas.microsoft.com/office/powerpoint/2010/main" val="2629450775"/>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3000">
        <p15:prstTrans prst="peelOff"/>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2">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2">
                                            <p:txEl>
                                              <p:pRg st="0" end="0"/>
                                            </p:txEl>
                                          </p:spTgt>
                                        </p:tgtEl>
                                        <p:attrNameLst>
                                          <p:attrName>ppt_w</p:attrName>
                                        </p:attrNameLst>
                                      </p:cBhvr>
                                    </p:anim>
                                    <p:anim by="(#ppt_w*0.50)" calcmode="lin" valueType="num">
                                      <p:cBhvr>
                                        <p:cTn id="16" dur="500" decel="50000" autoRev="1" fill="hold">
                                          <p:stCondLst>
                                            <p:cond delay="0"/>
                                          </p:stCondLst>
                                        </p:cTn>
                                        <p:tgtEl>
                                          <p:spTgt spid="2">
                                            <p:txEl>
                                              <p:pRg st="0" end="0"/>
                                            </p:txEl>
                                          </p:spTgt>
                                        </p:tgtEl>
                                        <p:attrNameLst>
                                          <p:attrName>ppt_x</p:attrName>
                                        </p:attrNameLst>
                                      </p:cBhvr>
                                    </p:anim>
                                    <p:anim from="(-#ppt_h/2)" to="(#ppt_y)" calcmode="lin" valueType="num">
                                      <p:cBhvr>
                                        <p:cTn id="17" dur="1000" fill="hold">
                                          <p:stCondLst>
                                            <p:cond delay="0"/>
                                          </p:stCondLst>
                                        </p:cTn>
                                        <p:tgtEl>
                                          <p:spTgt spid="2">
                                            <p:txEl>
                                              <p:pRg st="0" end="0"/>
                                            </p:txEl>
                                          </p:spTgt>
                                        </p:tgtEl>
                                        <p:attrNameLst>
                                          <p:attrName>ppt_y</p:attrName>
                                        </p:attrNameLst>
                                      </p:cBhvr>
                                    </p:anim>
                                    <p:animRot by="21600000">
                                      <p:cBhvr>
                                        <p:cTn id="18" dur="1000" fill="hold">
                                          <p:stCondLst>
                                            <p:cond delay="0"/>
                                          </p:stCondLst>
                                        </p:cTn>
                                        <p:tgtEl>
                                          <p:spTgt spid="2">
                                            <p:txEl>
                                              <p:pRg st="0" end="0"/>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56" presetClass="entr" presetSubtype="0" fill="hold" nodeType="clickEffect">
                                  <p:stCondLst>
                                    <p:cond delay="0"/>
                                  </p:stCondLst>
                                  <p:iterate type="lt">
                                    <p:tmPct val="10000"/>
                                  </p:iterate>
                                  <p:childTnLst>
                                    <p:set>
                                      <p:cBhvr>
                                        <p:cTn id="22" dur="1" fill="hold">
                                          <p:stCondLst>
                                            <p:cond delay="0"/>
                                          </p:stCondLst>
                                        </p:cTn>
                                        <p:tgtEl>
                                          <p:spTgt spid="2">
                                            <p:txEl>
                                              <p:pRg st="1" end="1"/>
                                            </p:txEl>
                                          </p:spTgt>
                                        </p:tgtEl>
                                        <p:attrNameLst>
                                          <p:attrName>style.visibility</p:attrName>
                                        </p:attrNameLst>
                                      </p:cBhvr>
                                      <p:to>
                                        <p:strVal val="visible"/>
                                      </p:to>
                                    </p:set>
                                    <p:anim by="(-#ppt_w*2)" calcmode="lin" valueType="num">
                                      <p:cBhvr rctx="PPT">
                                        <p:cTn id="23" dur="500" autoRev="1" fill="hold">
                                          <p:stCondLst>
                                            <p:cond delay="0"/>
                                          </p:stCondLst>
                                        </p:cTn>
                                        <p:tgtEl>
                                          <p:spTgt spid="2">
                                            <p:txEl>
                                              <p:pRg st="1" end="1"/>
                                            </p:txEl>
                                          </p:spTgt>
                                        </p:tgtEl>
                                        <p:attrNameLst>
                                          <p:attrName>ppt_w</p:attrName>
                                        </p:attrNameLst>
                                      </p:cBhvr>
                                    </p:anim>
                                    <p:anim by="(#ppt_w*0.50)" calcmode="lin" valueType="num">
                                      <p:cBhvr>
                                        <p:cTn id="24" dur="500" decel="50000" autoRev="1" fill="hold">
                                          <p:stCondLst>
                                            <p:cond delay="0"/>
                                          </p:stCondLst>
                                        </p:cTn>
                                        <p:tgtEl>
                                          <p:spTgt spid="2">
                                            <p:txEl>
                                              <p:pRg st="1" end="1"/>
                                            </p:txEl>
                                          </p:spTgt>
                                        </p:tgtEl>
                                        <p:attrNameLst>
                                          <p:attrName>ppt_x</p:attrName>
                                        </p:attrNameLst>
                                      </p:cBhvr>
                                    </p:anim>
                                    <p:anim from="(-#ppt_h/2)" to="(#ppt_y)" calcmode="lin" valueType="num">
                                      <p:cBhvr>
                                        <p:cTn id="25" dur="1000" fill="hold">
                                          <p:stCondLst>
                                            <p:cond delay="0"/>
                                          </p:stCondLst>
                                        </p:cTn>
                                        <p:tgtEl>
                                          <p:spTgt spid="2">
                                            <p:txEl>
                                              <p:pRg st="1" end="1"/>
                                            </p:txEl>
                                          </p:spTgt>
                                        </p:tgtEl>
                                        <p:attrNameLst>
                                          <p:attrName>ppt_y</p:attrName>
                                        </p:attrNameLst>
                                      </p:cBhvr>
                                    </p:anim>
                                    <p:animRot by="21600000">
                                      <p:cBhvr>
                                        <p:cTn id="26" dur="1000" fill="hold">
                                          <p:stCondLst>
                                            <p:cond delay="0"/>
                                          </p:stCondLst>
                                        </p:cTn>
                                        <p:tgtEl>
                                          <p:spTgt spid="2">
                                            <p:txEl>
                                              <p:pRg st="1" end="1"/>
                                            </p:txEl>
                                          </p:spTgt>
                                        </p:tgtEl>
                                        <p:attrNameLst>
                                          <p:attrName>r</p:attrName>
                                        </p:attrNameLst>
                                      </p:cBhvr>
                                    </p:animRot>
                                  </p:childTnLst>
                                </p:cTn>
                              </p:par>
                            </p:childTnLst>
                          </p:cTn>
                        </p:par>
                      </p:childTnLst>
                    </p:cTn>
                  </p:par>
                  <p:par>
                    <p:cTn id="27" fill="hold">
                      <p:stCondLst>
                        <p:cond delay="indefinite"/>
                      </p:stCondLst>
                      <p:childTnLst>
                        <p:par>
                          <p:cTn id="28" fill="hold">
                            <p:stCondLst>
                              <p:cond delay="0"/>
                            </p:stCondLst>
                            <p:childTnLst>
                              <p:par>
                                <p:cTn id="29" presetID="56" presetClass="entr" presetSubtype="0" fill="hold" nodeType="clickEffect">
                                  <p:stCondLst>
                                    <p:cond delay="0"/>
                                  </p:stCondLst>
                                  <p:iterate type="lt">
                                    <p:tmPct val="10000"/>
                                  </p:iterate>
                                  <p:childTnLst>
                                    <p:set>
                                      <p:cBhvr>
                                        <p:cTn id="30" dur="1" fill="hold">
                                          <p:stCondLst>
                                            <p:cond delay="0"/>
                                          </p:stCondLst>
                                        </p:cTn>
                                        <p:tgtEl>
                                          <p:spTgt spid="2">
                                            <p:txEl>
                                              <p:pRg st="2" end="2"/>
                                            </p:txEl>
                                          </p:spTgt>
                                        </p:tgtEl>
                                        <p:attrNameLst>
                                          <p:attrName>style.visibility</p:attrName>
                                        </p:attrNameLst>
                                      </p:cBhvr>
                                      <p:to>
                                        <p:strVal val="visible"/>
                                      </p:to>
                                    </p:set>
                                    <p:anim by="(-#ppt_w*2)" calcmode="lin" valueType="num">
                                      <p:cBhvr rctx="PPT">
                                        <p:cTn id="31" dur="500" autoRev="1" fill="hold">
                                          <p:stCondLst>
                                            <p:cond delay="0"/>
                                          </p:stCondLst>
                                        </p:cTn>
                                        <p:tgtEl>
                                          <p:spTgt spid="2">
                                            <p:txEl>
                                              <p:pRg st="2" end="2"/>
                                            </p:txEl>
                                          </p:spTgt>
                                        </p:tgtEl>
                                        <p:attrNameLst>
                                          <p:attrName>ppt_w</p:attrName>
                                        </p:attrNameLst>
                                      </p:cBhvr>
                                    </p:anim>
                                    <p:anim by="(#ppt_w*0.50)" calcmode="lin" valueType="num">
                                      <p:cBhvr>
                                        <p:cTn id="32" dur="500" decel="50000" autoRev="1" fill="hold">
                                          <p:stCondLst>
                                            <p:cond delay="0"/>
                                          </p:stCondLst>
                                        </p:cTn>
                                        <p:tgtEl>
                                          <p:spTgt spid="2">
                                            <p:txEl>
                                              <p:pRg st="2" end="2"/>
                                            </p:txEl>
                                          </p:spTgt>
                                        </p:tgtEl>
                                        <p:attrNameLst>
                                          <p:attrName>ppt_x</p:attrName>
                                        </p:attrNameLst>
                                      </p:cBhvr>
                                    </p:anim>
                                    <p:anim from="(-#ppt_h/2)" to="(#ppt_y)" calcmode="lin" valueType="num">
                                      <p:cBhvr>
                                        <p:cTn id="33" dur="1000" fill="hold">
                                          <p:stCondLst>
                                            <p:cond delay="0"/>
                                          </p:stCondLst>
                                        </p:cTn>
                                        <p:tgtEl>
                                          <p:spTgt spid="2">
                                            <p:txEl>
                                              <p:pRg st="2" end="2"/>
                                            </p:txEl>
                                          </p:spTgt>
                                        </p:tgtEl>
                                        <p:attrNameLst>
                                          <p:attrName>ppt_y</p:attrName>
                                        </p:attrNameLst>
                                      </p:cBhvr>
                                    </p:anim>
                                    <p:animRot by="21600000">
                                      <p:cBhvr>
                                        <p:cTn id="34" dur="1000" fill="hold">
                                          <p:stCondLst>
                                            <p:cond delay="0"/>
                                          </p:stCondLst>
                                        </p:cTn>
                                        <p:tgtEl>
                                          <p:spTgt spid="2">
                                            <p:txEl>
                                              <p:pRg st="2" end="2"/>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5195" y="33233"/>
            <a:ext cx="12101609" cy="6791533"/>
          </a:xfrm>
          <a:prstGeom prst="rect">
            <a:avLst/>
          </a:prstGeom>
        </p:spPr>
      </p:pic>
      <p:sp>
        <p:nvSpPr>
          <p:cNvPr id="5" name="Rectangle 4"/>
          <p:cNvSpPr/>
          <p:nvPr/>
        </p:nvSpPr>
        <p:spPr>
          <a:xfrm>
            <a:off x="1863269" y="-97447"/>
            <a:ext cx="8465459" cy="707886"/>
          </a:xfrm>
          <a:prstGeom prst="rect">
            <a:avLst/>
          </a:prstGeom>
          <a:noFill/>
        </p:spPr>
        <p:txBody>
          <a:bodyPr wrap="none" lIns="91440" tIns="45720" rIns="91440" bIns="45720">
            <a:spAutoFit/>
          </a:bodyPr>
          <a:lstStyle/>
          <a:p>
            <a:pPr algn="ctr"/>
            <a:r>
              <a:rPr lang="fr-FR" sz="4000" b="1"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4000" b="1"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6F239A0F-8CCA-4250-AFF5-F64203776949}" type="datetime1">
              <a:rPr lang="fr-FR" sz="1600" b="1" smtClean="0">
                <a:latin typeface="Brush Script MT" panose="03060802040406070304" pitchFamily="66" charset="0"/>
              </a:rPr>
              <a:t>28/03/2019</a:t>
            </a:fld>
            <a:endParaRPr lang="fr-FR" sz="1600"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Lande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B633EFE-FB4A-48C0-AE8F-6F8DFB514F67}" type="slidenum">
              <a:rPr lang="fr-FR" sz="1400" b="1" smtClean="0"/>
              <a:t>3</a:t>
            </a:fld>
            <a:endParaRPr lang="fr-FR" sz="1400" b="1" dirty="0"/>
          </a:p>
        </p:txBody>
      </p:sp>
      <p:sp>
        <p:nvSpPr>
          <p:cNvPr id="2" name="Rectangle 1"/>
          <p:cNvSpPr/>
          <p:nvPr/>
        </p:nvSpPr>
        <p:spPr>
          <a:xfrm>
            <a:off x="1075426" y="560629"/>
            <a:ext cx="10041147" cy="5878532"/>
          </a:xfrm>
          <a:prstGeom prst="rect">
            <a:avLst/>
          </a:prstGeom>
        </p:spPr>
        <p:txBody>
          <a:bodyPr wrap="square">
            <a:spAutoFit/>
          </a:bodyPr>
          <a:lstStyle/>
          <a:p>
            <a:r>
              <a:rPr lang="fr-FR" sz="3600" b="1" dirty="0">
                <a:latin typeface="Brush Script MT" panose="03060802040406070304" pitchFamily="66" charset="0"/>
              </a:rPr>
              <a:t>Souvent appelé pays du soleil levant, le Japon est un archipel composé de 6852 îles de plus de 100m² dont les 4 principales représentent à elles seules 95% de la superficie du pays. Tokyo et ses différentes préfectures rassemblent plus de 35 millions d’habitants ce qui en fait la plus grande région métropolitaine du monde. Mais au-delà de la puissance économique qu’est le Japon, c’est aussi un pays magnifique, mystique, magique et où la technologie prend une part importante. Voici quelques lieux qui vont vous émerveiller et peut-être vous donner envie de découvrir cette région du monde si ce n’est pas déjà fait.</a:t>
            </a:r>
          </a:p>
          <a:p>
            <a:endParaRPr lang="fr-FR" sz="1400" dirty="0"/>
          </a:p>
        </p:txBody>
      </p:sp>
    </p:spTree>
    <p:extLst>
      <p:ext uri="{BB962C8B-B14F-4D97-AF65-F5344CB8AC3E}">
        <p14:creationId xmlns:p14="http://schemas.microsoft.com/office/powerpoint/2010/main" val="3171966782"/>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3000">
        <p15:prstTrans prst="peelOff"/>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2">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2">
                                            <p:txEl>
                                              <p:pRg st="0" end="0"/>
                                            </p:txEl>
                                          </p:spTgt>
                                        </p:tgtEl>
                                        <p:attrNameLst>
                                          <p:attrName>ppt_w</p:attrName>
                                        </p:attrNameLst>
                                      </p:cBhvr>
                                    </p:anim>
                                    <p:anim by="(#ppt_w*0.50)" calcmode="lin" valueType="num">
                                      <p:cBhvr>
                                        <p:cTn id="16" dur="500" decel="50000" autoRev="1" fill="hold">
                                          <p:stCondLst>
                                            <p:cond delay="0"/>
                                          </p:stCondLst>
                                        </p:cTn>
                                        <p:tgtEl>
                                          <p:spTgt spid="2">
                                            <p:txEl>
                                              <p:pRg st="0" end="0"/>
                                            </p:txEl>
                                          </p:spTgt>
                                        </p:tgtEl>
                                        <p:attrNameLst>
                                          <p:attrName>ppt_x</p:attrName>
                                        </p:attrNameLst>
                                      </p:cBhvr>
                                    </p:anim>
                                    <p:anim from="(-#ppt_h/2)" to="(#ppt_y)" calcmode="lin" valueType="num">
                                      <p:cBhvr>
                                        <p:cTn id="17" dur="1000" fill="hold">
                                          <p:stCondLst>
                                            <p:cond delay="0"/>
                                          </p:stCondLst>
                                        </p:cTn>
                                        <p:tgtEl>
                                          <p:spTgt spid="2">
                                            <p:txEl>
                                              <p:pRg st="0" end="0"/>
                                            </p:txEl>
                                          </p:spTgt>
                                        </p:tgtEl>
                                        <p:attrNameLst>
                                          <p:attrName>ppt_y</p:attrName>
                                        </p:attrNameLst>
                                      </p:cBhvr>
                                    </p:anim>
                                    <p:animRot by="21600000">
                                      <p:cBhvr>
                                        <p:cTn id="18" dur="1000" fill="hold">
                                          <p:stCondLst>
                                            <p:cond delay="0"/>
                                          </p:stCondLst>
                                        </p:cTn>
                                        <p:tgtEl>
                                          <p:spTgt spid="2">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0" y="66467"/>
            <a:ext cx="12101609" cy="6791533"/>
          </a:xfrm>
          <a:prstGeom prst="rect">
            <a:avLst/>
          </a:prstGeom>
          <a:ln>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ln>
        </p:spPr>
      </p:pic>
      <p:sp>
        <p:nvSpPr>
          <p:cNvPr id="5" name="Rectangle 4"/>
          <p:cNvSpPr/>
          <p:nvPr/>
        </p:nvSpPr>
        <p:spPr>
          <a:xfrm>
            <a:off x="1863269" y="-97447"/>
            <a:ext cx="8465459" cy="707886"/>
          </a:xfrm>
          <a:prstGeom prst="rect">
            <a:avLst/>
          </a:prstGeom>
          <a:noFill/>
        </p:spPr>
        <p:txBody>
          <a:bodyPr wrap="none" lIns="91440" tIns="45720" rIns="91440" bIns="45720">
            <a:spAutoFit/>
          </a:bodyPr>
          <a:lstStyle/>
          <a:p>
            <a:pPr algn="ctr"/>
            <a:r>
              <a:rPr lang="fr-FR" sz="4000" b="1"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4000" b="1"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6F239A0F-8CCA-4250-AFF5-F64203776949}" type="datetime1">
              <a:rPr lang="fr-FR" sz="1600" b="1" smtClean="0">
                <a:latin typeface="Brush Script MT" panose="03060802040406070304" pitchFamily="66" charset="0"/>
              </a:rPr>
              <a:t>28/03/2019</a:t>
            </a:fld>
            <a:endParaRPr lang="fr-FR" sz="1600"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Lande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B633EFE-FB4A-48C0-AE8F-6F8DFB514F67}" type="slidenum">
              <a:rPr lang="fr-FR" sz="1400" b="1" smtClean="0"/>
              <a:t>4</a:t>
            </a:fld>
            <a:endParaRPr lang="fr-FR" sz="1400" b="1" dirty="0"/>
          </a:p>
        </p:txBody>
      </p:sp>
      <p:pic>
        <p:nvPicPr>
          <p:cNvPr id="2" name="Image 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2284539" y="610439"/>
            <a:ext cx="7622921" cy="5721674"/>
          </a:xfrm>
          <a:prstGeom prst="rect">
            <a:avLst/>
          </a:prstGeom>
          <a:effectLst>
            <a:softEdge rad="127000"/>
          </a:effectLst>
        </p:spPr>
      </p:pic>
    </p:spTree>
    <p:extLst>
      <p:ext uri="{BB962C8B-B14F-4D97-AF65-F5344CB8AC3E}">
        <p14:creationId xmlns:p14="http://schemas.microsoft.com/office/powerpoint/2010/main" val="1180532823"/>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3000">
        <p15:prstTrans prst="peelOff"/>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5195" y="33233"/>
            <a:ext cx="12101609" cy="6791533"/>
          </a:xfrm>
          <a:prstGeom prst="rect">
            <a:avLst/>
          </a:prstGeom>
        </p:spPr>
      </p:pic>
      <p:sp>
        <p:nvSpPr>
          <p:cNvPr id="5" name="Rectangle 4"/>
          <p:cNvSpPr/>
          <p:nvPr/>
        </p:nvSpPr>
        <p:spPr>
          <a:xfrm>
            <a:off x="1863269" y="-97447"/>
            <a:ext cx="8465459" cy="707886"/>
          </a:xfrm>
          <a:prstGeom prst="rect">
            <a:avLst/>
          </a:prstGeom>
          <a:noFill/>
        </p:spPr>
        <p:txBody>
          <a:bodyPr wrap="none" lIns="91440" tIns="45720" rIns="91440" bIns="45720">
            <a:spAutoFit/>
          </a:bodyPr>
          <a:lstStyle/>
          <a:p>
            <a:pPr algn="ctr"/>
            <a:r>
              <a:rPr lang="fr-FR" sz="4000" b="1"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4000" b="1"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6F239A0F-8CCA-4250-AFF5-F64203776949}" type="datetime1">
              <a:rPr lang="fr-FR" sz="1600" b="1" smtClean="0">
                <a:latin typeface="Brush Script MT" panose="03060802040406070304" pitchFamily="66" charset="0"/>
              </a:rPr>
              <a:t>28/03/2019</a:t>
            </a:fld>
            <a:endParaRPr lang="fr-FR" sz="1600"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Lande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B633EFE-FB4A-48C0-AE8F-6F8DFB514F67}" type="slidenum">
              <a:rPr lang="fr-FR" sz="1400" b="1" smtClean="0"/>
              <a:t>5</a:t>
            </a:fld>
            <a:endParaRPr lang="fr-FR" sz="1400" b="1" dirty="0"/>
          </a:p>
        </p:txBody>
      </p:sp>
      <p:pic>
        <p:nvPicPr>
          <p:cNvPr id="2" name="Image 1"/>
          <p:cNvPicPr>
            <a:picLocks noChangeAspect="1"/>
          </p:cNvPicPr>
          <p:nvPr/>
        </p:nvPicPr>
        <p:blipFill>
          <a:blip r:embed="rId4"/>
          <a:stretch>
            <a:fillRect/>
          </a:stretch>
        </p:blipFill>
        <p:spPr>
          <a:xfrm>
            <a:off x="1839882" y="610439"/>
            <a:ext cx="8503947" cy="5642619"/>
          </a:xfrm>
          <a:prstGeom prst="rect">
            <a:avLst/>
          </a:prstGeom>
          <a:effectLst>
            <a:softEdge rad="127000"/>
          </a:effectLst>
        </p:spPr>
      </p:pic>
    </p:spTree>
    <p:extLst>
      <p:ext uri="{BB962C8B-B14F-4D97-AF65-F5344CB8AC3E}">
        <p14:creationId xmlns:p14="http://schemas.microsoft.com/office/powerpoint/2010/main" val="3114778926"/>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3000">
        <p15:prstTrans prst="peelOff"/>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3"/>
          <a:stretch>
            <a:fillRect/>
          </a:stretch>
        </p:blipFill>
        <p:spPr>
          <a:xfrm>
            <a:off x="153652" y="884277"/>
            <a:ext cx="11884696" cy="5089446"/>
          </a:xfrm>
          <a:prstGeom prst="rect">
            <a:avLst/>
          </a:prstGeom>
          <a:effectLst>
            <a:softEdge rad="127000"/>
          </a:effectLst>
        </p:spPr>
      </p:pic>
      <p:pic>
        <p:nvPicPr>
          <p:cNvPr id="3" name="Image 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45195" y="33233"/>
            <a:ext cx="12101609" cy="6791533"/>
          </a:xfrm>
          <a:prstGeom prst="rect">
            <a:avLst/>
          </a:prstGeom>
        </p:spPr>
      </p:pic>
      <p:sp>
        <p:nvSpPr>
          <p:cNvPr id="5" name="Rectangle 4"/>
          <p:cNvSpPr/>
          <p:nvPr/>
        </p:nvSpPr>
        <p:spPr>
          <a:xfrm>
            <a:off x="1863269" y="-97447"/>
            <a:ext cx="8465459" cy="707886"/>
          </a:xfrm>
          <a:prstGeom prst="rect">
            <a:avLst/>
          </a:prstGeom>
          <a:noFill/>
        </p:spPr>
        <p:txBody>
          <a:bodyPr wrap="none" lIns="91440" tIns="45720" rIns="91440" bIns="45720">
            <a:spAutoFit/>
          </a:bodyPr>
          <a:lstStyle/>
          <a:p>
            <a:pPr algn="ctr"/>
            <a:r>
              <a:rPr lang="fr-FR" sz="4000" b="1"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4000" b="1"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6F239A0F-8CCA-4250-AFF5-F64203776949}" type="datetime1">
              <a:rPr lang="fr-FR" sz="1600" b="1" smtClean="0">
                <a:latin typeface="Brush Script MT" panose="03060802040406070304" pitchFamily="66" charset="0"/>
              </a:rPr>
              <a:t>28/03/2019</a:t>
            </a:fld>
            <a:endParaRPr lang="fr-FR" sz="1600"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Lande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B633EFE-FB4A-48C0-AE8F-6F8DFB514F67}" type="slidenum">
              <a:rPr lang="fr-FR" sz="1400" b="1" smtClean="0"/>
              <a:t>6</a:t>
            </a:fld>
            <a:endParaRPr lang="fr-FR" sz="1400" b="1" dirty="0"/>
          </a:p>
        </p:txBody>
      </p:sp>
    </p:spTree>
    <p:extLst>
      <p:ext uri="{BB962C8B-B14F-4D97-AF65-F5344CB8AC3E}">
        <p14:creationId xmlns:p14="http://schemas.microsoft.com/office/powerpoint/2010/main" val="1771448308"/>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3000">
        <p15:prstTrans prst="peelOff"/>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5195" y="33233"/>
            <a:ext cx="12101609" cy="6791533"/>
          </a:xfrm>
          <a:prstGeom prst="rect">
            <a:avLst/>
          </a:prstGeom>
        </p:spPr>
      </p:pic>
      <p:sp>
        <p:nvSpPr>
          <p:cNvPr id="5" name="Rectangle 4"/>
          <p:cNvSpPr/>
          <p:nvPr/>
        </p:nvSpPr>
        <p:spPr>
          <a:xfrm>
            <a:off x="1863269" y="-97447"/>
            <a:ext cx="8465459" cy="707886"/>
          </a:xfrm>
          <a:prstGeom prst="rect">
            <a:avLst/>
          </a:prstGeom>
          <a:noFill/>
        </p:spPr>
        <p:txBody>
          <a:bodyPr wrap="none" lIns="91440" tIns="45720" rIns="91440" bIns="45720">
            <a:spAutoFit/>
          </a:bodyPr>
          <a:lstStyle/>
          <a:p>
            <a:pPr algn="ctr"/>
            <a:r>
              <a:rPr lang="fr-FR" sz="4000" b="1"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4000" b="1"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6F239A0F-8CCA-4250-AFF5-F64203776949}" type="datetime1">
              <a:rPr lang="fr-FR" sz="1600" b="1" smtClean="0">
                <a:latin typeface="Brush Script MT" panose="03060802040406070304" pitchFamily="66" charset="0"/>
              </a:rPr>
              <a:t>28/03/2019</a:t>
            </a:fld>
            <a:endParaRPr lang="fr-FR" sz="1600"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Lande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B633EFE-FB4A-48C0-AE8F-6F8DFB514F67}" type="slidenum">
              <a:rPr lang="fr-FR" sz="1400" b="1" smtClean="0"/>
              <a:t>7</a:t>
            </a:fld>
            <a:endParaRPr lang="fr-FR" sz="1400" b="1" dirty="0"/>
          </a:p>
        </p:txBody>
      </p:sp>
      <p:pic>
        <p:nvPicPr>
          <p:cNvPr id="2" name="Image 1"/>
          <p:cNvPicPr>
            <a:picLocks noChangeAspect="1"/>
          </p:cNvPicPr>
          <p:nvPr/>
        </p:nvPicPr>
        <p:blipFill>
          <a:blip r:embed="rId4"/>
          <a:stretch>
            <a:fillRect/>
          </a:stretch>
        </p:blipFill>
        <p:spPr>
          <a:xfrm>
            <a:off x="1575377" y="597994"/>
            <a:ext cx="9052366" cy="5655066"/>
          </a:xfrm>
          <a:prstGeom prst="rect">
            <a:avLst/>
          </a:prstGeom>
          <a:effectLst>
            <a:softEdge rad="127000"/>
          </a:effectLst>
        </p:spPr>
      </p:pic>
    </p:spTree>
    <p:extLst>
      <p:ext uri="{BB962C8B-B14F-4D97-AF65-F5344CB8AC3E}">
        <p14:creationId xmlns:p14="http://schemas.microsoft.com/office/powerpoint/2010/main" val="2698526973"/>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3000">
        <p15:prstTrans prst="peelOff"/>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5195" y="33233"/>
            <a:ext cx="12101609" cy="6791533"/>
          </a:xfrm>
          <a:prstGeom prst="rect">
            <a:avLst/>
          </a:prstGeom>
        </p:spPr>
      </p:pic>
      <p:sp>
        <p:nvSpPr>
          <p:cNvPr id="5" name="Rectangle 4"/>
          <p:cNvSpPr/>
          <p:nvPr/>
        </p:nvSpPr>
        <p:spPr>
          <a:xfrm>
            <a:off x="1863269" y="-97447"/>
            <a:ext cx="8465459" cy="707886"/>
          </a:xfrm>
          <a:prstGeom prst="rect">
            <a:avLst/>
          </a:prstGeom>
          <a:noFill/>
        </p:spPr>
        <p:txBody>
          <a:bodyPr wrap="none" lIns="91440" tIns="45720" rIns="91440" bIns="45720">
            <a:spAutoFit/>
          </a:bodyPr>
          <a:lstStyle/>
          <a:p>
            <a:pPr algn="ctr"/>
            <a:r>
              <a:rPr lang="fr-FR" sz="4000" b="1"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4000" b="1"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6F239A0F-8CCA-4250-AFF5-F64203776949}" type="datetime1">
              <a:rPr lang="fr-FR" sz="1600" b="1" smtClean="0">
                <a:latin typeface="Brush Script MT" panose="03060802040406070304" pitchFamily="66" charset="0"/>
              </a:rPr>
              <a:t>28/03/2019</a:t>
            </a:fld>
            <a:endParaRPr lang="fr-FR" sz="1600"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Lande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B633EFE-FB4A-48C0-AE8F-6F8DFB514F67}" type="slidenum">
              <a:rPr lang="fr-FR" sz="1400" b="1" smtClean="0"/>
              <a:t>8</a:t>
            </a:fld>
            <a:endParaRPr lang="fr-FR" sz="1400" b="1" dirty="0"/>
          </a:p>
        </p:txBody>
      </p:sp>
      <p:pic>
        <p:nvPicPr>
          <p:cNvPr id="2" name="Image 1"/>
          <p:cNvPicPr>
            <a:picLocks noChangeAspect="1"/>
          </p:cNvPicPr>
          <p:nvPr/>
        </p:nvPicPr>
        <p:blipFill>
          <a:blip r:embed="rId4"/>
          <a:stretch>
            <a:fillRect/>
          </a:stretch>
        </p:blipFill>
        <p:spPr>
          <a:xfrm>
            <a:off x="1863268" y="610439"/>
            <a:ext cx="8473043" cy="5632082"/>
          </a:xfrm>
          <a:prstGeom prst="rect">
            <a:avLst/>
          </a:prstGeom>
          <a:effectLst>
            <a:softEdge rad="127000"/>
          </a:effectLst>
        </p:spPr>
      </p:pic>
    </p:spTree>
    <p:extLst>
      <p:ext uri="{BB962C8B-B14F-4D97-AF65-F5344CB8AC3E}">
        <p14:creationId xmlns:p14="http://schemas.microsoft.com/office/powerpoint/2010/main" val="3202183811"/>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3000">
        <p15:prstTrans prst="peelOff"/>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5195" y="33233"/>
            <a:ext cx="12101609" cy="6791533"/>
          </a:xfrm>
          <a:prstGeom prst="rect">
            <a:avLst/>
          </a:prstGeom>
        </p:spPr>
      </p:pic>
      <p:sp>
        <p:nvSpPr>
          <p:cNvPr id="5" name="Rectangle 4"/>
          <p:cNvSpPr/>
          <p:nvPr/>
        </p:nvSpPr>
        <p:spPr>
          <a:xfrm>
            <a:off x="1863269" y="-97447"/>
            <a:ext cx="8465459" cy="707886"/>
          </a:xfrm>
          <a:prstGeom prst="rect">
            <a:avLst/>
          </a:prstGeom>
          <a:noFill/>
        </p:spPr>
        <p:txBody>
          <a:bodyPr wrap="none" lIns="91440" tIns="45720" rIns="91440" bIns="45720">
            <a:spAutoFit/>
          </a:bodyPr>
          <a:lstStyle/>
          <a:p>
            <a:pPr algn="ctr"/>
            <a:r>
              <a:rPr lang="fr-FR" sz="4000" b="1"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4000" b="1"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6F239A0F-8CCA-4250-AFF5-F64203776949}" type="datetime1">
              <a:rPr lang="fr-FR" sz="1600" b="1" smtClean="0">
                <a:latin typeface="Brush Script MT" panose="03060802040406070304" pitchFamily="66" charset="0"/>
              </a:rPr>
              <a:t>28/03/2019</a:t>
            </a:fld>
            <a:endParaRPr lang="fr-FR" sz="1600"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Lande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B633EFE-FB4A-48C0-AE8F-6F8DFB514F67}" type="slidenum">
              <a:rPr lang="fr-FR" sz="1400" b="1" smtClean="0"/>
              <a:t>9</a:t>
            </a:fld>
            <a:endParaRPr lang="fr-FR" sz="1400" b="1" dirty="0"/>
          </a:p>
        </p:txBody>
      </p:sp>
      <p:sp>
        <p:nvSpPr>
          <p:cNvPr id="4" name="Rectangle 3"/>
          <p:cNvSpPr/>
          <p:nvPr/>
        </p:nvSpPr>
        <p:spPr>
          <a:xfrm>
            <a:off x="4547048" y="832251"/>
            <a:ext cx="3097899" cy="369332"/>
          </a:xfrm>
          <a:prstGeom prst="rect">
            <a:avLst/>
          </a:prstGeom>
        </p:spPr>
        <p:txBody>
          <a:bodyPr wrap="none">
            <a:spAutoFit/>
          </a:bodyPr>
          <a:lstStyle/>
          <a:p>
            <a:r>
              <a:rPr lang="fr-FR" dirty="0">
                <a:solidFill>
                  <a:srgbClr val="FF0000"/>
                </a:solidFill>
              </a:rPr>
              <a:t>Des montagnes à perte de vue.</a:t>
            </a:r>
          </a:p>
        </p:txBody>
      </p:sp>
      <p:pic>
        <p:nvPicPr>
          <p:cNvPr id="2" name="Image 1"/>
          <p:cNvPicPr>
            <a:picLocks noChangeAspect="1"/>
          </p:cNvPicPr>
          <p:nvPr/>
        </p:nvPicPr>
        <p:blipFill>
          <a:blip r:embed="rId4"/>
          <a:stretch>
            <a:fillRect/>
          </a:stretch>
        </p:blipFill>
        <p:spPr>
          <a:xfrm>
            <a:off x="1854922" y="610439"/>
            <a:ext cx="8473899" cy="5642620"/>
          </a:xfrm>
          <a:prstGeom prst="rect">
            <a:avLst/>
          </a:prstGeom>
          <a:effectLst>
            <a:softEdge rad="127000"/>
          </a:effectLst>
        </p:spPr>
      </p:pic>
    </p:spTree>
    <p:extLst>
      <p:ext uri="{BB962C8B-B14F-4D97-AF65-F5344CB8AC3E}">
        <p14:creationId xmlns:p14="http://schemas.microsoft.com/office/powerpoint/2010/main" val="2592821961"/>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3000">
        <p15:prstTrans prst="peelOff"/>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0" y="33233"/>
            <a:ext cx="12101609" cy="6791533"/>
          </a:xfrm>
          <a:prstGeom prst="rect">
            <a:avLst/>
          </a:prstGeom>
        </p:spPr>
      </p:pic>
      <p:sp>
        <p:nvSpPr>
          <p:cNvPr id="5" name="Rectangle 4"/>
          <p:cNvSpPr/>
          <p:nvPr/>
        </p:nvSpPr>
        <p:spPr>
          <a:xfrm>
            <a:off x="1863269" y="-97447"/>
            <a:ext cx="8465459" cy="707886"/>
          </a:xfrm>
          <a:prstGeom prst="rect">
            <a:avLst/>
          </a:prstGeom>
          <a:noFill/>
        </p:spPr>
        <p:txBody>
          <a:bodyPr wrap="none" lIns="91440" tIns="45720" rIns="91440" bIns="45720">
            <a:spAutoFit/>
          </a:bodyPr>
          <a:lstStyle/>
          <a:p>
            <a:pPr algn="ctr"/>
            <a:r>
              <a:rPr lang="fr-FR" sz="4000" b="1"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4000" b="1"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6F239A0F-8CCA-4250-AFF5-F64203776949}" type="datetime1">
              <a:rPr lang="fr-FR" sz="1600" b="1" smtClean="0">
                <a:latin typeface="Brush Script MT" panose="03060802040406070304" pitchFamily="66" charset="0"/>
              </a:rPr>
              <a:t>28/03/2019</a:t>
            </a:fld>
            <a:endParaRPr lang="fr-FR" sz="1600"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Lande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B633EFE-FB4A-48C0-AE8F-6F8DFB514F67}" type="slidenum">
              <a:rPr lang="fr-FR" sz="1400" b="1" smtClean="0"/>
              <a:t>10</a:t>
            </a:fld>
            <a:endParaRPr lang="fr-FR" sz="1400" b="1" dirty="0"/>
          </a:p>
        </p:txBody>
      </p:sp>
      <p:pic>
        <p:nvPicPr>
          <p:cNvPr id="2" name="Image 1"/>
          <p:cNvPicPr>
            <a:picLocks noChangeAspect="1"/>
          </p:cNvPicPr>
          <p:nvPr/>
        </p:nvPicPr>
        <p:blipFill>
          <a:blip r:embed="rId4"/>
          <a:stretch>
            <a:fillRect/>
          </a:stretch>
        </p:blipFill>
        <p:spPr>
          <a:xfrm>
            <a:off x="1575376" y="619548"/>
            <a:ext cx="9017861" cy="5633511"/>
          </a:xfrm>
          <a:prstGeom prst="rect">
            <a:avLst/>
          </a:prstGeom>
          <a:effectLst>
            <a:softEdge rad="127000"/>
          </a:effectLst>
        </p:spPr>
      </p:pic>
    </p:spTree>
    <p:extLst>
      <p:ext uri="{BB962C8B-B14F-4D97-AF65-F5344CB8AC3E}">
        <p14:creationId xmlns:p14="http://schemas.microsoft.com/office/powerpoint/2010/main" val="1995198374"/>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3000">
        <p15:prstTrans prst="peelOff"/>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5195" y="33233"/>
            <a:ext cx="12101609" cy="6791533"/>
          </a:xfrm>
          <a:prstGeom prst="rect">
            <a:avLst/>
          </a:prstGeom>
        </p:spPr>
      </p:pic>
      <p:sp>
        <p:nvSpPr>
          <p:cNvPr id="5" name="Rectangle 4"/>
          <p:cNvSpPr/>
          <p:nvPr/>
        </p:nvSpPr>
        <p:spPr>
          <a:xfrm>
            <a:off x="1863269" y="-97447"/>
            <a:ext cx="8465459" cy="707886"/>
          </a:xfrm>
          <a:prstGeom prst="rect">
            <a:avLst/>
          </a:prstGeom>
          <a:noFill/>
        </p:spPr>
        <p:txBody>
          <a:bodyPr wrap="none" lIns="91440" tIns="45720" rIns="91440" bIns="45720">
            <a:spAutoFit/>
          </a:bodyPr>
          <a:lstStyle/>
          <a:p>
            <a:pPr algn="ctr"/>
            <a:r>
              <a:rPr lang="fr-FR" sz="4000" b="1"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4000" b="1"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6F239A0F-8CCA-4250-AFF5-F64203776949}" type="datetime1">
              <a:rPr lang="fr-FR" sz="1600" b="1" smtClean="0">
                <a:latin typeface="Brush Script MT" panose="03060802040406070304" pitchFamily="66" charset="0"/>
              </a:rPr>
              <a:t>28/03/2019</a:t>
            </a:fld>
            <a:endParaRPr lang="fr-FR" sz="1600"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Lande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B633EFE-FB4A-48C0-AE8F-6F8DFB514F67}" type="slidenum">
              <a:rPr lang="fr-FR" sz="1400" b="1" smtClean="0"/>
              <a:t>11</a:t>
            </a:fld>
            <a:endParaRPr lang="fr-FR" sz="1400" b="1" dirty="0"/>
          </a:p>
        </p:txBody>
      </p:sp>
      <p:pic>
        <p:nvPicPr>
          <p:cNvPr id="2" name="Image 1"/>
          <p:cNvPicPr>
            <a:picLocks noChangeAspect="1"/>
          </p:cNvPicPr>
          <p:nvPr/>
        </p:nvPicPr>
        <p:blipFill>
          <a:blip r:embed="rId4"/>
          <a:stretch>
            <a:fillRect/>
          </a:stretch>
        </p:blipFill>
        <p:spPr>
          <a:xfrm>
            <a:off x="1877282" y="595562"/>
            <a:ext cx="8451446" cy="5657497"/>
          </a:xfrm>
          <a:prstGeom prst="rect">
            <a:avLst/>
          </a:prstGeom>
          <a:effectLst>
            <a:softEdge rad="127000"/>
          </a:effectLst>
        </p:spPr>
      </p:pic>
    </p:spTree>
    <p:extLst>
      <p:ext uri="{BB962C8B-B14F-4D97-AF65-F5344CB8AC3E}">
        <p14:creationId xmlns:p14="http://schemas.microsoft.com/office/powerpoint/2010/main" val="3695009746"/>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3000">
        <p15:prstTrans prst="peelOff"/>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5195" y="33233"/>
            <a:ext cx="12101609" cy="6791533"/>
          </a:xfrm>
          <a:prstGeom prst="rect">
            <a:avLst/>
          </a:prstGeom>
        </p:spPr>
      </p:pic>
      <p:sp>
        <p:nvSpPr>
          <p:cNvPr id="5" name="Rectangle 4"/>
          <p:cNvSpPr/>
          <p:nvPr/>
        </p:nvSpPr>
        <p:spPr>
          <a:xfrm>
            <a:off x="1863269" y="-97447"/>
            <a:ext cx="8465459" cy="707886"/>
          </a:xfrm>
          <a:prstGeom prst="rect">
            <a:avLst/>
          </a:prstGeom>
          <a:noFill/>
        </p:spPr>
        <p:txBody>
          <a:bodyPr wrap="none" lIns="91440" tIns="45720" rIns="91440" bIns="45720">
            <a:spAutoFit/>
          </a:bodyPr>
          <a:lstStyle/>
          <a:p>
            <a:pPr algn="ctr"/>
            <a:r>
              <a:rPr lang="fr-FR" sz="4000" b="1"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4000" b="1"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6F239A0F-8CCA-4250-AFF5-F64203776949}" type="datetime1">
              <a:rPr lang="fr-FR" sz="1600" b="1" smtClean="0">
                <a:latin typeface="Brush Script MT" panose="03060802040406070304" pitchFamily="66" charset="0"/>
              </a:rPr>
              <a:t>28/03/2019</a:t>
            </a:fld>
            <a:endParaRPr lang="fr-FR" sz="1600"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Lande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B633EFE-FB4A-48C0-AE8F-6F8DFB514F67}" type="slidenum">
              <a:rPr lang="fr-FR" sz="1400" b="1" smtClean="0"/>
              <a:t>12</a:t>
            </a:fld>
            <a:endParaRPr lang="fr-FR" sz="1400" b="1" dirty="0"/>
          </a:p>
        </p:txBody>
      </p:sp>
      <p:pic>
        <p:nvPicPr>
          <p:cNvPr id="2" name="Image 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2333539" y="610265"/>
            <a:ext cx="7517827" cy="5642793"/>
          </a:xfrm>
          <a:prstGeom prst="rect">
            <a:avLst/>
          </a:prstGeom>
          <a:effectLst>
            <a:softEdge rad="127000"/>
          </a:effectLst>
        </p:spPr>
      </p:pic>
    </p:spTree>
    <p:extLst>
      <p:ext uri="{BB962C8B-B14F-4D97-AF65-F5344CB8AC3E}">
        <p14:creationId xmlns:p14="http://schemas.microsoft.com/office/powerpoint/2010/main" val="861102050"/>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3000">
        <p15:prstTrans prst="peelOff"/>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5195" y="33233"/>
            <a:ext cx="12101609" cy="6791533"/>
          </a:xfrm>
          <a:prstGeom prst="rect">
            <a:avLst/>
          </a:prstGeom>
        </p:spPr>
      </p:pic>
      <p:sp>
        <p:nvSpPr>
          <p:cNvPr id="5" name="Rectangle 4"/>
          <p:cNvSpPr/>
          <p:nvPr/>
        </p:nvSpPr>
        <p:spPr>
          <a:xfrm>
            <a:off x="1863269" y="-97447"/>
            <a:ext cx="8465459" cy="707886"/>
          </a:xfrm>
          <a:prstGeom prst="rect">
            <a:avLst/>
          </a:prstGeom>
          <a:noFill/>
        </p:spPr>
        <p:txBody>
          <a:bodyPr wrap="none" lIns="91440" tIns="45720" rIns="91440" bIns="45720">
            <a:spAutoFit/>
          </a:bodyPr>
          <a:lstStyle/>
          <a:p>
            <a:pPr algn="ctr"/>
            <a:r>
              <a:rPr lang="fr-FR" sz="4000" b="1"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4000" b="1"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6F239A0F-8CCA-4250-AFF5-F64203776949}" type="datetime1">
              <a:rPr lang="fr-FR" sz="1600" b="1" smtClean="0">
                <a:latin typeface="Brush Script MT" panose="03060802040406070304" pitchFamily="66" charset="0"/>
              </a:rPr>
              <a:t>28/03/2019</a:t>
            </a:fld>
            <a:endParaRPr lang="fr-FR" sz="1600"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Lande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B633EFE-FB4A-48C0-AE8F-6F8DFB514F67}" type="slidenum">
              <a:rPr lang="fr-FR" sz="1400" b="1" smtClean="0"/>
              <a:t>13</a:t>
            </a:fld>
            <a:endParaRPr lang="fr-FR" sz="1400" b="1" dirty="0"/>
          </a:p>
        </p:txBody>
      </p:sp>
      <p:pic>
        <p:nvPicPr>
          <p:cNvPr id="2" name="Image 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2333539" y="597317"/>
            <a:ext cx="7535080" cy="5655742"/>
          </a:xfrm>
          <a:prstGeom prst="rect">
            <a:avLst/>
          </a:prstGeom>
          <a:effectLst>
            <a:softEdge rad="127000"/>
          </a:effectLst>
        </p:spPr>
      </p:pic>
    </p:spTree>
    <p:extLst>
      <p:ext uri="{BB962C8B-B14F-4D97-AF65-F5344CB8AC3E}">
        <p14:creationId xmlns:p14="http://schemas.microsoft.com/office/powerpoint/2010/main" val="3012118680"/>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3000">
        <p15:prstTrans prst="peelOff"/>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5195" y="33233"/>
            <a:ext cx="12101609" cy="6791533"/>
          </a:xfrm>
          <a:prstGeom prst="rect">
            <a:avLst/>
          </a:prstGeom>
        </p:spPr>
      </p:pic>
      <p:sp>
        <p:nvSpPr>
          <p:cNvPr id="5" name="Rectangle 4"/>
          <p:cNvSpPr/>
          <p:nvPr/>
        </p:nvSpPr>
        <p:spPr>
          <a:xfrm>
            <a:off x="1863269" y="-97447"/>
            <a:ext cx="8465459" cy="707886"/>
          </a:xfrm>
          <a:prstGeom prst="rect">
            <a:avLst/>
          </a:prstGeom>
          <a:noFill/>
        </p:spPr>
        <p:txBody>
          <a:bodyPr wrap="none" lIns="91440" tIns="45720" rIns="91440" bIns="45720">
            <a:spAutoFit/>
          </a:bodyPr>
          <a:lstStyle/>
          <a:p>
            <a:pPr algn="ctr"/>
            <a:r>
              <a:rPr lang="fr-FR" sz="4000" b="1"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4000" b="1"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6F239A0F-8CCA-4250-AFF5-F64203776949}" type="datetime1">
              <a:rPr lang="fr-FR" sz="1600" b="1" smtClean="0">
                <a:latin typeface="Brush Script MT" panose="03060802040406070304" pitchFamily="66" charset="0"/>
              </a:rPr>
              <a:t>28/03/2019</a:t>
            </a:fld>
            <a:endParaRPr lang="fr-FR" sz="1600"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Lande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B633EFE-FB4A-48C0-AE8F-6F8DFB514F67}" type="slidenum">
              <a:rPr lang="fr-FR" sz="1400" b="1" smtClean="0"/>
              <a:t>14</a:t>
            </a:fld>
            <a:endParaRPr lang="fr-FR" sz="1400" b="1" dirty="0"/>
          </a:p>
        </p:txBody>
      </p:sp>
      <p:pic>
        <p:nvPicPr>
          <p:cNvPr id="2" name="Image 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2333539" y="623215"/>
            <a:ext cx="7500574" cy="5629843"/>
          </a:xfrm>
          <a:prstGeom prst="rect">
            <a:avLst/>
          </a:prstGeom>
          <a:effectLst>
            <a:softEdge rad="127000"/>
          </a:effectLst>
        </p:spPr>
      </p:pic>
    </p:spTree>
    <p:extLst>
      <p:ext uri="{BB962C8B-B14F-4D97-AF65-F5344CB8AC3E}">
        <p14:creationId xmlns:p14="http://schemas.microsoft.com/office/powerpoint/2010/main" val="1249989613"/>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3000">
        <p15:prstTrans prst="peelOff"/>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5195" y="33233"/>
            <a:ext cx="12101609" cy="6791533"/>
          </a:xfrm>
          <a:prstGeom prst="rect">
            <a:avLst/>
          </a:prstGeom>
        </p:spPr>
      </p:pic>
      <p:sp>
        <p:nvSpPr>
          <p:cNvPr id="5" name="Rectangle 4"/>
          <p:cNvSpPr/>
          <p:nvPr/>
        </p:nvSpPr>
        <p:spPr>
          <a:xfrm>
            <a:off x="1863269" y="-97447"/>
            <a:ext cx="8465459" cy="707886"/>
          </a:xfrm>
          <a:prstGeom prst="rect">
            <a:avLst/>
          </a:prstGeom>
          <a:noFill/>
        </p:spPr>
        <p:txBody>
          <a:bodyPr wrap="none" lIns="91440" tIns="45720" rIns="91440" bIns="45720">
            <a:spAutoFit/>
          </a:bodyPr>
          <a:lstStyle/>
          <a:p>
            <a:pPr algn="ctr"/>
            <a:r>
              <a:rPr lang="fr-FR" sz="4000" b="1"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4000" b="1"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6F239A0F-8CCA-4250-AFF5-F64203776949}" type="datetime1">
              <a:rPr lang="fr-FR" sz="1600" b="1" smtClean="0">
                <a:latin typeface="Brush Script MT" panose="03060802040406070304" pitchFamily="66" charset="0"/>
              </a:rPr>
              <a:t>28/03/2019</a:t>
            </a:fld>
            <a:endParaRPr lang="fr-FR" sz="1600"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Lande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B633EFE-FB4A-48C0-AE8F-6F8DFB514F67}" type="slidenum">
              <a:rPr lang="fr-FR" sz="1400" b="1" smtClean="0"/>
              <a:t>15</a:t>
            </a:fld>
            <a:endParaRPr lang="fr-FR" sz="1400" b="1" dirty="0"/>
          </a:p>
        </p:txBody>
      </p:sp>
      <p:pic>
        <p:nvPicPr>
          <p:cNvPr id="2" name="Image 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2333539" y="610265"/>
            <a:ext cx="7517827" cy="5642793"/>
          </a:xfrm>
          <a:prstGeom prst="rect">
            <a:avLst/>
          </a:prstGeom>
          <a:effectLst>
            <a:softEdge rad="127000"/>
          </a:effectLst>
        </p:spPr>
      </p:pic>
    </p:spTree>
    <p:extLst>
      <p:ext uri="{BB962C8B-B14F-4D97-AF65-F5344CB8AC3E}">
        <p14:creationId xmlns:p14="http://schemas.microsoft.com/office/powerpoint/2010/main" val="611289027"/>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3000">
        <p15:prstTrans prst="peelOff"/>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5195" y="33233"/>
            <a:ext cx="12101609" cy="6791533"/>
          </a:xfrm>
          <a:prstGeom prst="rect">
            <a:avLst/>
          </a:prstGeom>
        </p:spPr>
      </p:pic>
      <p:sp>
        <p:nvSpPr>
          <p:cNvPr id="5" name="Rectangle 4"/>
          <p:cNvSpPr/>
          <p:nvPr/>
        </p:nvSpPr>
        <p:spPr>
          <a:xfrm>
            <a:off x="1863269" y="-97447"/>
            <a:ext cx="8465459" cy="707886"/>
          </a:xfrm>
          <a:prstGeom prst="rect">
            <a:avLst/>
          </a:prstGeom>
          <a:noFill/>
        </p:spPr>
        <p:txBody>
          <a:bodyPr wrap="none" lIns="91440" tIns="45720" rIns="91440" bIns="45720">
            <a:spAutoFit/>
          </a:bodyPr>
          <a:lstStyle/>
          <a:p>
            <a:pPr algn="ctr"/>
            <a:r>
              <a:rPr lang="fr-FR" sz="4000" b="1"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4000" b="1"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6F239A0F-8CCA-4250-AFF5-F64203776949}" type="datetime1">
              <a:rPr lang="fr-FR" sz="1600" b="1" smtClean="0">
                <a:latin typeface="Brush Script MT" panose="03060802040406070304" pitchFamily="66" charset="0"/>
              </a:rPr>
              <a:t>28/03/2019</a:t>
            </a:fld>
            <a:endParaRPr lang="fr-FR" sz="1600"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Lande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B633EFE-FB4A-48C0-AE8F-6F8DFB514F67}" type="slidenum">
              <a:rPr lang="fr-FR" sz="1400" b="1" smtClean="0"/>
              <a:t>16</a:t>
            </a:fld>
            <a:endParaRPr lang="fr-FR" sz="1400" b="1" dirty="0"/>
          </a:p>
        </p:txBody>
      </p:sp>
      <p:pic>
        <p:nvPicPr>
          <p:cNvPr id="2" name="Image 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2327632" y="562966"/>
            <a:ext cx="7592746" cy="5690093"/>
          </a:xfrm>
          <a:prstGeom prst="rect">
            <a:avLst/>
          </a:prstGeom>
          <a:effectLst>
            <a:softEdge rad="127000"/>
          </a:effectLst>
        </p:spPr>
      </p:pic>
    </p:spTree>
    <p:extLst>
      <p:ext uri="{BB962C8B-B14F-4D97-AF65-F5344CB8AC3E}">
        <p14:creationId xmlns:p14="http://schemas.microsoft.com/office/powerpoint/2010/main" val="3499032506"/>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3000">
        <p15:prstTrans prst="peelOff"/>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4" name="Image 3"/>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5195" y="10832"/>
            <a:ext cx="12101609" cy="6791533"/>
          </a:xfrm>
          <a:prstGeom prst="rect">
            <a:avLst/>
          </a:prstGeom>
          <a:ln>
            <a:gradFill>
              <a:gsLst>
                <a:gs pos="0">
                  <a:schemeClr val="accent1">
                    <a:lumMod val="5000"/>
                    <a:lumOff val="95000"/>
                  </a:schemeClr>
                </a:gs>
                <a:gs pos="39000">
                  <a:schemeClr val="accent1">
                    <a:lumMod val="45000"/>
                    <a:lumOff val="55000"/>
                  </a:schemeClr>
                </a:gs>
                <a:gs pos="46000">
                  <a:schemeClr val="accent1">
                    <a:lumMod val="45000"/>
                    <a:lumOff val="55000"/>
                  </a:schemeClr>
                </a:gs>
                <a:gs pos="100000">
                  <a:schemeClr val="accent1">
                    <a:lumMod val="30000"/>
                    <a:lumOff val="70000"/>
                  </a:schemeClr>
                </a:gs>
              </a:gsLst>
              <a:lin ang="5400000" scaled="1"/>
            </a:gradFill>
          </a:ln>
        </p:spPr>
      </p:pic>
      <p:sp>
        <p:nvSpPr>
          <p:cNvPr id="5" name="Rectangle 4"/>
          <p:cNvSpPr/>
          <p:nvPr/>
        </p:nvSpPr>
        <p:spPr>
          <a:xfrm>
            <a:off x="1863269" y="-97447"/>
            <a:ext cx="8465459" cy="707886"/>
          </a:xfrm>
          <a:prstGeom prst="rect">
            <a:avLst/>
          </a:prstGeom>
          <a:noFill/>
        </p:spPr>
        <p:txBody>
          <a:bodyPr wrap="none" lIns="91440" tIns="45720" rIns="91440" bIns="45720">
            <a:spAutoFit/>
          </a:bodyPr>
          <a:lstStyle/>
          <a:p>
            <a:pPr algn="ctr"/>
            <a:r>
              <a:rPr lang="fr-FR" sz="4000" b="1"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4000" b="1"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6F239A0F-8CCA-4250-AFF5-F64203776949}" type="datetime1">
              <a:rPr lang="fr-FR" sz="1600" b="1" smtClean="0">
                <a:latin typeface="Brush Script MT" panose="03060802040406070304" pitchFamily="66" charset="0"/>
              </a:rPr>
              <a:t>28/03/2019</a:t>
            </a:fld>
            <a:endParaRPr lang="fr-FR" sz="1600"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Lande 2019</a:t>
            </a:r>
            <a:endParaRPr lang="fr-FR" sz="1400" b="1" dirty="0">
              <a:latin typeface="Brush Script MT" panose="03060802040406070304" pitchFamily="66" charset="0"/>
            </a:endParaRPr>
          </a:p>
        </p:txBody>
      </p:sp>
      <p:pic>
        <p:nvPicPr>
          <p:cNvPr id="2" name="Image 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3178865" y="1591363"/>
            <a:ext cx="5834270" cy="4661696"/>
          </a:xfrm>
          <a:prstGeom prst="rect">
            <a:avLst/>
          </a:prstGeom>
        </p:spPr>
      </p:pic>
      <p:sp>
        <p:nvSpPr>
          <p:cNvPr id="8" name="Espace réservé du numéro de diapositive 7"/>
          <p:cNvSpPr>
            <a:spLocks noGrp="1"/>
          </p:cNvSpPr>
          <p:nvPr>
            <p:ph type="sldNum" sz="quarter" idx="12"/>
          </p:nvPr>
        </p:nvSpPr>
        <p:spPr/>
        <p:txBody>
          <a:bodyPr/>
          <a:lstStyle/>
          <a:p>
            <a:fld id="{0B633EFE-FB4A-48C0-AE8F-6F8DFB514F67}" type="slidenum">
              <a:rPr lang="fr-FR" sz="1400" b="1" smtClean="0"/>
              <a:t>17</a:t>
            </a:fld>
            <a:endParaRPr lang="fr-FR" sz="1400" b="1" dirty="0"/>
          </a:p>
        </p:txBody>
      </p:sp>
      <p:sp>
        <p:nvSpPr>
          <p:cNvPr id="9" name="Rectangle 8"/>
          <p:cNvSpPr/>
          <p:nvPr/>
        </p:nvSpPr>
        <p:spPr>
          <a:xfrm>
            <a:off x="1026228" y="2028616"/>
            <a:ext cx="10139543" cy="4154984"/>
          </a:xfrm>
          <a:prstGeom prst="rect">
            <a:avLst/>
          </a:prstGeom>
        </p:spPr>
        <p:txBody>
          <a:bodyPr wrap="square">
            <a:spAutoFit/>
          </a:bodyPr>
          <a:lstStyle/>
          <a:p>
            <a:r>
              <a:rPr lang="fr-FR" sz="8800" b="1" dirty="0" smtClean="0">
                <a:latin typeface="Brush Script MT" panose="03060802040406070304" pitchFamily="66" charset="0"/>
              </a:rPr>
              <a:t>  </a:t>
            </a:r>
            <a:r>
              <a:rPr lang="fr-FR" sz="8800" b="1" dirty="0" smtClean="0">
                <a:latin typeface="Brush Script MT" panose="03060802040406070304" pitchFamily="66" charset="0"/>
              </a:rPr>
              <a:t>25 </a:t>
            </a:r>
            <a:r>
              <a:rPr lang="fr-FR" sz="8800" b="1" dirty="0">
                <a:latin typeface="Brush Script MT" panose="03060802040406070304" pitchFamily="66" charset="0"/>
              </a:rPr>
              <a:t>photos qui prouvent </a:t>
            </a:r>
          </a:p>
          <a:p>
            <a:endParaRPr lang="fr-FR" sz="8800" b="1" dirty="0" smtClean="0">
              <a:latin typeface="Brush Script MT" panose="03060802040406070304" pitchFamily="66" charset="0"/>
            </a:endParaRPr>
          </a:p>
          <a:p>
            <a:r>
              <a:rPr lang="fr-FR" sz="8800" b="1" dirty="0">
                <a:latin typeface="Brush Script MT" panose="03060802040406070304" pitchFamily="66" charset="0"/>
              </a:rPr>
              <a:t> </a:t>
            </a:r>
            <a:r>
              <a:rPr lang="fr-FR" sz="8800" b="1" dirty="0" smtClean="0">
                <a:latin typeface="Brush Script MT" panose="03060802040406070304" pitchFamily="66" charset="0"/>
              </a:rPr>
              <a:t>     par Lande  N° 1 </a:t>
            </a:r>
            <a:endParaRPr lang="fr-FR" sz="8800" b="1" dirty="0">
              <a:latin typeface="Brush Script MT" panose="03060802040406070304" pitchFamily="66" charset="0"/>
            </a:endParaRPr>
          </a:p>
        </p:txBody>
      </p:sp>
    </p:spTree>
    <p:extLst>
      <p:ext uri="{BB962C8B-B14F-4D97-AF65-F5344CB8AC3E}">
        <p14:creationId xmlns:p14="http://schemas.microsoft.com/office/powerpoint/2010/main" val="2826005813"/>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3000">
        <p15:prstTrans prst="peelOff"/>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45" presetClass="entr" presetSubtype="0" fill="hold" nodeType="clickEffect">
                                  <p:stCondLst>
                                    <p:cond delay="0"/>
                                  </p:stCondLst>
                                  <p:childTnLst>
                                    <p:set>
                                      <p:cBhvr>
                                        <p:cTn id="14" dur="1" fill="hold">
                                          <p:stCondLst>
                                            <p:cond delay="0"/>
                                          </p:stCondLst>
                                        </p:cTn>
                                        <p:tgtEl>
                                          <p:spTgt spid="2"/>
                                        </p:tgtEl>
                                        <p:attrNameLst>
                                          <p:attrName>style.visibility</p:attrName>
                                        </p:attrNameLst>
                                      </p:cBhvr>
                                      <p:to>
                                        <p:strVal val="visible"/>
                                      </p:to>
                                    </p:set>
                                    <p:animEffect transition="in" filter="fade">
                                      <p:cBhvr>
                                        <p:cTn id="15" dur="2000"/>
                                        <p:tgtEl>
                                          <p:spTgt spid="2"/>
                                        </p:tgtEl>
                                      </p:cBhvr>
                                    </p:animEffect>
                                    <p:anim calcmode="lin" valueType="num">
                                      <p:cBhvr>
                                        <p:cTn id="16" dur="2000" fill="hold"/>
                                        <p:tgtEl>
                                          <p:spTgt spid="2"/>
                                        </p:tgtEl>
                                        <p:attrNameLst>
                                          <p:attrName>ppt_w</p:attrName>
                                        </p:attrNameLst>
                                      </p:cBhvr>
                                      <p:tavLst>
                                        <p:tav tm="0" fmla="#ppt_w*sin(2.5*pi*$)">
                                          <p:val>
                                            <p:fltVal val="0"/>
                                          </p:val>
                                        </p:tav>
                                        <p:tav tm="100000">
                                          <p:val>
                                            <p:fltVal val="1"/>
                                          </p:val>
                                        </p:tav>
                                      </p:tavLst>
                                    </p:anim>
                                    <p:anim calcmode="lin" valueType="num">
                                      <p:cBhvr>
                                        <p:cTn id="17" dur="2000" fill="hold"/>
                                        <p:tgtEl>
                                          <p:spTgt spid="2"/>
                                        </p:tgtEl>
                                        <p:attrNameLst>
                                          <p:attrName>ppt_h</p:attrName>
                                        </p:attrNameLst>
                                      </p:cBhvr>
                                      <p:tavLst>
                                        <p:tav tm="0">
                                          <p:val>
                                            <p:strVal val="#ppt_h"/>
                                          </p:val>
                                        </p:tav>
                                        <p:tav tm="100000">
                                          <p:val>
                                            <p:strVal val="#ppt_h"/>
                                          </p:val>
                                        </p:tav>
                                      </p:tavLst>
                                    </p:anim>
                                  </p:childTnLst>
                                </p:cTn>
                              </p:par>
                            </p:childTnLst>
                          </p:cTn>
                        </p:par>
                      </p:childTnLst>
                    </p:cTn>
                  </p:par>
                  <p:par>
                    <p:cTn id="18" fill="hold">
                      <p:stCondLst>
                        <p:cond delay="indefinite"/>
                      </p:stCondLst>
                      <p:childTnLst>
                        <p:par>
                          <p:cTn id="19" fill="hold">
                            <p:stCondLst>
                              <p:cond delay="0"/>
                            </p:stCondLst>
                            <p:childTnLst>
                              <p:par>
                                <p:cTn id="20" presetID="56" presetClass="entr" presetSubtype="0" fill="hold" nodeType="clickEffect">
                                  <p:stCondLst>
                                    <p:cond delay="0"/>
                                  </p:stCondLst>
                                  <p:iterate type="lt">
                                    <p:tmPct val="10000"/>
                                  </p:iterate>
                                  <p:childTnLst>
                                    <p:set>
                                      <p:cBhvr>
                                        <p:cTn id="21" dur="1" fill="hold">
                                          <p:stCondLst>
                                            <p:cond delay="0"/>
                                          </p:stCondLst>
                                        </p:cTn>
                                        <p:tgtEl>
                                          <p:spTgt spid="9">
                                            <p:txEl>
                                              <p:pRg st="0" end="0"/>
                                            </p:txEl>
                                          </p:spTgt>
                                        </p:tgtEl>
                                        <p:attrNameLst>
                                          <p:attrName>style.visibility</p:attrName>
                                        </p:attrNameLst>
                                      </p:cBhvr>
                                      <p:to>
                                        <p:strVal val="visible"/>
                                      </p:to>
                                    </p:set>
                                    <p:anim by="(-#ppt_w*2)" calcmode="lin" valueType="num">
                                      <p:cBhvr rctx="PPT">
                                        <p:cTn id="22" dur="500" autoRev="1" fill="hold">
                                          <p:stCondLst>
                                            <p:cond delay="0"/>
                                          </p:stCondLst>
                                        </p:cTn>
                                        <p:tgtEl>
                                          <p:spTgt spid="9">
                                            <p:txEl>
                                              <p:pRg st="0" end="0"/>
                                            </p:txEl>
                                          </p:spTgt>
                                        </p:tgtEl>
                                        <p:attrNameLst>
                                          <p:attrName>ppt_w</p:attrName>
                                        </p:attrNameLst>
                                      </p:cBhvr>
                                    </p:anim>
                                    <p:anim by="(#ppt_w*0.50)" calcmode="lin" valueType="num">
                                      <p:cBhvr>
                                        <p:cTn id="23" dur="500" decel="50000" autoRev="1" fill="hold">
                                          <p:stCondLst>
                                            <p:cond delay="0"/>
                                          </p:stCondLst>
                                        </p:cTn>
                                        <p:tgtEl>
                                          <p:spTgt spid="9">
                                            <p:txEl>
                                              <p:pRg st="0" end="0"/>
                                            </p:txEl>
                                          </p:spTgt>
                                        </p:tgtEl>
                                        <p:attrNameLst>
                                          <p:attrName>ppt_x</p:attrName>
                                        </p:attrNameLst>
                                      </p:cBhvr>
                                    </p:anim>
                                    <p:anim from="(-#ppt_h/2)" to="(#ppt_y)" calcmode="lin" valueType="num">
                                      <p:cBhvr>
                                        <p:cTn id="24" dur="1000" fill="hold">
                                          <p:stCondLst>
                                            <p:cond delay="0"/>
                                          </p:stCondLst>
                                        </p:cTn>
                                        <p:tgtEl>
                                          <p:spTgt spid="9">
                                            <p:txEl>
                                              <p:pRg st="0" end="0"/>
                                            </p:txEl>
                                          </p:spTgt>
                                        </p:tgtEl>
                                        <p:attrNameLst>
                                          <p:attrName>ppt_y</p:attrName>
                                        </p:attrNameLst>
                                      </p:cBhvr>
                                    </p:anim>
                                    <p:animRot by="21600000">
                                      <p:cBhvr>
                                        <p:cTn id="25" dur="1000" fill="hold">
                                          <p:stCondLst>
                                            <p:cond delay="0"/>
                                          </p:stCondLst>
                                        </p:cTn>
                                        <p:tgtEl>
                                          <p:spTgt spid="9">
                                            <p:txEl>
                                              <p:pRg st="0" end="0"/>
                                            </p:txEl>
                                          </p:spTgt>
                                        </p:tgtEl>
                                        <p:attrNameLst>
                                          <p:attrName>r</p:attrName>
                                        </p:attrNameLst>
                                      </p:cBhvr>
                                    </p:animRot>
                                  </p:childTnLst>
                                </p:cTn>
                              </p:par>
                            </p:childTnLst>
                          </p:cTn>
                        </p:par>
                      </p:childTnLst>
                    </p:cTn>
                  </p:par>
                  <p:par>
                    <p:cTn id="26" fill="hold">
                      <p:stCondLst>
                        <p:cond delay="indefinite"/>
                      </p:stCondLst>
                      <p:childTnLst>
                        <p:par>
                          <p:cTn id="27" fill="hold">
                            <p:stCondLst>
                              <p:cond delay="0"/>
                            </p:stCondLst>
                            <p:childTnLst>
                              <p:par>
                                <p:cTn id="28" presetID="56" presetClass="entr" presetSubtype="0" fill="hold" nodeType="clickEffect">
                                  <p:stCondLst>
                                    <p:cond delay="0"/>
                                  </p:stCondLst>
                                  <p:iterate type="lt">
                                    <p:tmPct val="10000"/>
                                  </p:iterate>
                                  <p:childTnLst>
                                    <p:set>
                                      <p:cBhvr>
                                        <p:cTn id="29" dur="1" fill="hold">
                                          <p:stCondLst>
                                            <p:cond delay="0"/>
                                          </p:stCondLst>
                                        </p:cTn>
                                        <p:tgtEl>
                                          <p:spTgt spid="9">
                                            <p:txEl>
                                              <p:pRg st="2" end="2"/>
                                            </p:txEl>
                                          </p:spTgt>
                                        </p:tgtEl>
                                        <p:attrNameLst>
                                          <p:attrName>style.visibility</p:attrName>
                                        </p:attrNameLst>
                                      </p:cBhvr>
                                      <p:to>
                                        <p:strVal val="visible"/>
                                      </p:to>
                                    </p:set>
                                    <p:anim by="(-#ppt_w*2)" calcmode="lin" valueType="num">
                                      <p:cBhvr rctx="PPT">
                                        <p:cTn id="30" dur="500" autoRev="1" fill="hold">
                                          <p:stCondLst>
                                            <p:cond delay="0"/>
                                          </p:stCondLst>
                                        </p:cTn>
                                        <p:tgtEl>
                                          <p:spTgt spid="9">
                                            <p:txEl>
                                              <p:pRg st="2" end="2"/>
                                            </p:txEl>
                                          </p:spTgt>
                                        </p:tgtEl>
                                        <p:attrNameLst>
                                          <p:attrName>ppt_w</p:attrName>
                                        </p:attrNameLst>
                                      </p:cBhvr>
                                    </p:anim>
                                    <p:anim by="(#ppt_w*0.50)" calcmode="lin" valueType="num">
                                      <p:cBhvr>
                                        <p:cTn id="31" dur="500" decel="50000" autoRev="1" fill="hold">
                                          <p:stCondLst>
                                            <p:cond delay="0"/>
                                          </p:stCondLst>
                                        </p:cTn>
                                        <p:tgtEl>
                                          <p:spTgt spid="9">
                                            <p:txEl>
                                              <p:pRg st="2" end="2"/>
                                            </p:txEl>
                                          </p:spTgt>
                                        </p:tgtEl>
                                        <p:attrNameLst>
                                          <p:attrName>ppt_x</p:attrName>
                                        </p:attrNameLst>
                                      </p:cBhvr>
                                    </p:anim>
                                    <p:anim from="(-#ppt_h/2)" to="(#ppt_y)" calcmode="lin" valueType="num">
                                      <p:cBhvr>
                                        <p:cTn id="32" dur="1000" fill="hold">
                                          <p:stCondLst>
                                            <p:cond delay="0"/>
                                          </p:stCondLst>
                                        </p:cTn>
                                        <p:tgtEl>
                                          <p:spTgt spid="9">
                                            <p:txEl>
                                              <p:pRg st="2" end="2"/>
                                            </p:txEl>
                                          </p:spTgt>
                                        </p:tgtEl>
                                        <p:attrNameLst>
                                          <p:attrName>ppt_y</p:attrName>
                                        </p:attrNameLst>
                                      </p:cBhvr>
                                    </p:anim>
                                    <p:animRot by="21600000">
                                      <p:cBhvr>
                                        <p:cTn id="33" dur="1000" fill="hold">
                                          <p:stCondLst>
                                            <p:cond delay="0"/>
                                          </p:stCondLst>
                                        </p:cTn>
                                        <p:tgtEl>
                                          <p:spTgt spid="9">
                                            <p:txEl>
                                              <p:pRg st="2" end="2"/>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Office Theme">
  <a:themeElements>
    <a:clrScheme name="Thème Office">
      <a:dk1>
        <a:sysClr val="windowText" lastClr="000000"/>
      </a:dk1>
      <a:lt1>
        <a:sysClr val="window" lastClr="FFFFFF"/>
      </a:lt1>
      <a:dk2>
        <a:srgbClr val="44546A"/>
      </a:dk2>
      <a:lt2>
        <a:srgbClr val="E7E6E6"/>
      </a:lt2>
      <a:accent1>
        <a:srgbClr val="29AF8C"/>
      </a:accent1>
      <a:accent2>
        <a:srgbClr val="97BE49"/>
      </a:accent2>
      <a:accent3>
        <a:srgbClr val="3D9CCC"/>
      </a:accent3>
      <a:accent4>
        <a:srgbClr val="7C60C6"/>
      </a:accent4>
      <a:accent5>
        <a:srgbClr val="C9492C"/>
      </a:accent5>
      <a:accent6>
        <a:srgbClr val="D58C2E"/>
      </a:accent6>
      <a:hlink>
        <a:srgbClr val="0563C1"/>
      </a:hlink>
      <a:folHlink>
        <a:srgbClr val="954F72"/>
      </a:folHlink>
    </a:clrScheme>
    <a:fontScheme name="Thème 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Thème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3E4F19A7-A959-40BB-972C-4880BAF8EB09}"/>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135</TotalTime>
  <Words>423</Words>
  <Application>Microsoft Office PowerPoint</Application>
  <PresentationFormat>Grand écran</PresentationFormat>
  <Paragraphs>96</Paragraphs>
  <Slides>17</Slides>
  <Notes>17</Notes>
  <HiddenSlides>0</HiddenSlides>
  <MMClips>0</MMClips>
  <ScaleCrop>false</ScaleCrop>
  <HeadingPairs>
    <vt:vector size="6" baseType="variant">
      <vt:variant>
        <vt:lpstr>Polices utilisées</vt:lpstr>
      </vt:variant>
      <vt:variant>
        <vt:i4>4</vt:i4>
      </vt:variant>
      <vt:variant>
        <vt:lpstr>Thème</vt:lpstr>
      </vt:variant>
      <vt:variant>
        <vt:i4>1</vt:i4>
      </vt:variant>
      <vt:variant>
        <vt:lpstr>Titres des diapositives</vt:lpstr>
      </vt:variant>
      <vt:variant>
        <vt:i4>17</vt:i4>
      </vt:variant>
    </vt:vector>
  </HeadingPairs>
  <TitlesOfParts>
    <vt:vector size="22" baseType="lpstr">
      <vt:lpstr>Arial</vt:lpstr>
      <vt:lpstr>Brush Script MT</vt:lpstr>
      <vt:lpstr>Calibri</vt:lpstr>
      <vt:lpstr>Calibri Light</vt:lpstr>
      <vt:lpstr>Office Theme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Alain</dc:creator>
  <cp:lastModifiedBy>Alain</cp:lastModifiedBy>
  <cp:revision>22</cp:revision>
  <dcterms:created xsi:type="dcterms:W3CDTF">2019-02-01T14:09:57Z</dcterms:created>
  <dcterms:modified xsi:type="dcterms:W3CDTF">2019-03-28T14:46:29Z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