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vA5TaD2T69+AAwKxNlugA==" hashData="5NnhNwOaaN03GSOMGO7FHTOptTmTzpu9DlXYkszqlmvhUwwsHZPE8sjV1AgM58leaeE3erzMnGnw+20yQ7ox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24/03/2019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245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855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3241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32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24/03/2019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24/03/2019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24/03/2019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0" y="1613118"/>
            <a:ext cx="105156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atin typeface="Brush Script MT" panose="03060802040406070304" pitchFamily="66" charset="0"/>
              </a:rPr>
              <a:t>24 </a:t>
            </a:r>
            <a:r>
              <a:rPr lang="fr-FR" sz="11500" b="1" dirty="0">
                <a:latin typeface="Brush Script MT" panose="03060802040406070304" pitchFamily="66" charset="0"/>
              </a:rPr>
              <a:t>espaces de </a:t>
            </a:r>
            <a:r>
              <a:rPr lang="fr-FR" sz="11500" b="1" dirty="0" smtClean="0">
                <a:latin typeface="Brush Script MT" panose="03060802040406070304" pitchFamily="66" charset="0"/>
              </a:rPr>
              <a:t>travail </a:t>
            </a:r>
          </a:p>
          <a:p>
            <a:r>
              <a:rPr lang="fr-FR" sz="11500" b="1" dirty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11500" b="1" dirty="0" smtClean="0">
                <a:latin typeface="Brush Script MT" panose="03060802040406070304" pitchFamily="66" charset="0"/>
              </a:rPr>
              <a:t>N°2</a:t>
            </a:r>
            <a:endParaRPr lang="fr-FR" sz="115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Reflexions_all2_001.wav"/>
          </p:stSnd>
        </p:sndAc>
      </p:transition>
    </mc:Choice>
    <mc:Fallback>
      <p:transition spd="slow" advTm="13000">
        <p:circle/>
        <p:sndAc>
          <p:stSnd loop="1">
            <p:snd r:embed="rId3" name="Reflexions_all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838200" y="428178"/>
            <a:ext cx="10515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24 espaces de travail qui vont vous prouver que le vôtre n’est pas si bordélique que ça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3" y="38275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41521" y="853269"/>
            <a:ext cx="1030895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Le travail c’est la santé. Apparemment, c’est aussi le bordel des fois. Voici quelques espaces de travail qui vont vous rendre le sourire si vous pensez que c’est vraiment le </a:t>
            </a:r>
            <a:r>
              <a:rPr lang="fr-FR" sz="4800" b="1" dirty="0" err="1">
                <a:latin typeface="Brush Script MT" panose="03060802040406070304" pitchFamily="66" charset="0"/>
              </a:rPr>
              <a:t>bronx</a:t>
            </a:r>
            <a:r>
              <a:rPr lang="fr-FR" sz="4800" b="1" dirty="0">
                <a:latin typeface="Brush Script MT" panose="03060802040406070304" pitchFamily="66" charset="0"/>
              </a:rPr>
              <a:t> chez vous ou à votre bureau. A moins que ce ne soit réellement des photos de votre maison ou de votre lieu de travail. Dans ce cas on vous remercie pour la rigolade.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7" y="633913"/>
            <a:ext cx="7460974" cy="5600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7" y="623967"/>
            <a:ext cx="7474226" cy="5610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427" y="640742"/>
            <a:ext cx="6983895" cy="5587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635" y="623967"/>
            <a:ext cx="7487478" cy="5620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8" y="614019"/>
            <a:ext cx="7487478" cy="5620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7" y="623967"/>
            <a:ext cx="7474226" cy="5610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635" y="633914"/>
            <a:ext cx="7474226" cy="5610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748" y="624029"/>
            <a:ext cx="9144000" cy="5626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1803" y="622852"/>
            <a:ext cx="8498370" cy="5618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5878" y="643859"/>
            <a:ext cx="7500732" cy="5629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576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6810" y="629532"/>
            <a:ext cx="7483051" cy="5625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018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997" y="609600"/>
            <a:ext cx="8225682" cy="5632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391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7" y="1515814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0" y="811858"/>
            <a:ext cx="105156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atin typeface="Brush Script MT" panose="03060802040406070304" pitchFamily="66" charset="0"/>
              </a:rPr>
              <a:t>        C’était</a:t>
            </a: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24 </a:t>
            </a:r>
            <a:r>
              <a:rPr lang="fr-FR" sz="11500" b="1" dirty="0">
                <a:latin typeface="Brush Script MT" panose="03060802040406070304" pitchFamily="66" charset="0"/>
              </a:rPr>
              <a:t>espaces de </a:t>
            </a:r>
            <a:r>
              <a:rPr lang="fr-FR" sz="11500" b="1" dirty="0" smtClean="0">
                <a:latin typeface="Brush Script MT" panose="03060802040406070304" pitchFamily="66" charset="0"/>
              </a:rPr>
              <a:t>travail </a:t>
            </a:r>
          </a:p>
          <a:p>
            <a:r>
              <a:rPr lang="fr-FR" sz="11500" b="1" dirty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11500" b="1" dirty="0" smtClean="0">
                <a:latin typeface="Brush Script MT" panose="03060802040406070304" pitchFamily="66" charset="0"/>
              </a:rPr>
              <a:t>N°2</a:t>
            </a:r>
            <a:endParaRPr lang="fr-FR" sz="115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300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361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2019-02-01T14:09:57Z</dcterms:created>
  <dcterms:modified xsi:type="dcterms:W3CDTF">2019-03-24T14:46:59Z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