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fX38ib40fKHcokthyP3Cg==" hashData="dzPArQCpl2A9XHQDBWtjUVy6HpyIK77VoOxnW8Zp6/ju2rJqX/qQgHjtlp1rkp5nj5UjkjJM2H1hysNfdgks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24/03/2019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245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855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3241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32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24/03/2019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24/03/2019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24/03/2019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200" y="1613118"/>
            <a:ext cx="105156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atin typeface="Brush Script MT" panose="03060802040406070304" pitchFamily="66" charset="0"/>
              </a:rPr>
              <a:t>24 </a:t>
            </a:r>
            <a:r>
              <a:rPr lang="fr-FR" sz="11500" b="1" dirty="0">
                <a:latin typeface="Brush Script MT" panose="03060802040406070304" pitchFamily="66" charset="0"/>
              </a:rPr>
              <a:t>espaces de </a:t>
            </a:r>
            <a:r>
              <a:rPr lang="fr-FR" sz="11500" b="1" dirty="0" smtClean="0">
                <a:latin typeface="Brush Script MT" panose="03060802040406070304" pitchFamily="66" charset="0"/>
              </a:rPr>
              <a:t>travail </a:t>
            </a:r>
          </a:p>
          <a:p>
            <a:r>
              <a:rPr lang="fr-FR" sz="11500" b="1" dirty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atin typeface="Brush Script MT" panose="03060802040406070304" pitchFamily="66" charset="0"/>
              </a:rPr>
              <a:t> par Lande N°1</a:t>
            </a:r>
            <a:endParaRPr lang="fr-FR" sz="115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Reflexions_all2_001.wav"/>
          </p:stSnd>
        </p:sndAc>
      </p:transition>
    </mc:Choice>
    <mc:Fallback xmlns="">
      <p:transition spd="slow" advTm="13000">
        <p:circle/>
        <p:sndAc>
          <p:stSnd loop="1">
            <p:snd r:embed="rId5" name="Reflexions_all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838200" y="428178"/>
            <a:ext cx="10515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24 espaces de travail qui vont vous prouver que le vôtre n’est pas si bordélique que ça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3" y="382756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41521" y="853269"/>
            <a:ext cx="1030895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Le travail c’est la santé. Apparemment, c’est aussi le bordel des fois. Voici quelques espaces de travail qui vont vous rendre le sourire si vous pensez que c’est vraiment le </a:t>
            </a:r>
            <a:r>
              <a:rPr lang="fr-FR" sz="4800" b="1" dirty="0" err="1">
                <a:latin typeface="Brush Script MT" panose="03060802040406070304" pitchFamily="66" charset="0"/>
              </a:rPr>
              <a:t>bronx</a:t>
            </a:r>
            <a:r>
              <a:rPr lang="fr-FR" sz="4800" b="1" dirty="0">
                <a:latin typeface="Brush Script MT" panose="03060802040406070304" pitchFamily="66" charset="0"/>
              </a:rPr>
              <a:t> chez vous ou à votre bureau. A moins que ce ne soit réellement des photos de votre maison ou de votre lieu de travail. Dans ce cas on vous remercie pour la rigolade.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383" y="608501"/>
            <a:ext cx="7527234" cy="5640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5878" y="623966"/>
            <a:ext cx="7527235" cy="5649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7437" y="622879"/>
            <a:ext cx="7477125" cy="5612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391" y="643860"/>
            <a:ext cx="7421218" cy="5570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8644" y="633912"/>
            <a:ext cx="7421218" cy="5570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512" y="606995"/>
            <a:ext cx="7460975" cy="5644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565" y="655274"/>
            <a:ext cx="8362121" cy="5538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8764" y="638887"/>
            <a:ext cx="7434471" cy="5580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635" y="604073"/>
            <a:ext cx="7513982" cy="5639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39" y="663755"/>
            <a:ext cx="7407965" cy="5560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576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635" y="633914"/>
            <a:ext cx="7474226" cy="5610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018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39" y="614020"/>
            <a:ext cx="7474226" cy="5610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391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6461" y="771398"/>
            <a:ext cx="105156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atin typeface="Brush Script MT" panose="03060802040406070304" pitchFamily="66" charset="0"/>
              </a:rPr>
              <a:t>        C’était</a:t>
            </a: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24 </a:t>
            </a:r>
            <a:r>
              <a:rPr lang="fr-FR" sz="11500" b="1" dirty="0">
                <a:latin typeface="Brush Script MT" panose="03060802040406070304" pitchFamily="66" charset="0"/>
              </a:rPr>
              <a:t>espaces de </a:t>
            </a:r>
            <a:r>
              <a:rPr lang="fr-FR" sz="11500" b="1" dirty="0" smtClean="0">
                <a:latin typeface="Brush Script MT" panose="03060802040406070304" pitchFamily="66" charset="0"/>
              </a:rPr>
              <a:t>travail </a:t>
            </a:r>
          </a:p>
          <a:p>
            <a:r>
              <a:rPr lang="fr-FR" sz="11500" b="1" dirty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atin typeface="Brush Script MT" panose="03060802040406070304" pitchFamily="66" charset="0"/>
              </a:rPr>
              <a:t> par Lande N°1</a:t>
            </a:r>
            <a:endParaRPr lang="fr-FR" sz="115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30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138</TotalTime>
  <Words>361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2019-02-01T14:09:57Z</dcterms:created>
  <dcterms:modified xsi:type="dcterms:W3CDTF">2019-03-24T14:48:33Z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