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6"/>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9" r:id="rId24"/>
    <p:sldId id="280" r:id="rId25"/>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CZykSf1r9ytM9VVuVEXMBg==" hashData="8UZqOfTpQdJ3A0CerdAdi3bJTelBr4bbDj/4BE7AfwXzeEM80z2ZOgkk1X2MQM04wnW65Pj7aOmrHEKxYHXFY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BF7F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80" d="100"/>
          <a:sy n="80" d="100"/>
        </p:scale>
        <p:origin x="300" y="19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832F734-7AF8-4D81-ADB9-DF7F01399FC8}" type="datetimeFigureOut">
              <a:rPr lang="fr-FR" smtClean="0"/>
              <a:t>28/03/2019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84A6981-7AF1-41E0-B3C5-C09FFB9228DD}" type="slidenum">
              <a:rPr lang="fr-FR" smtClean="0"/>
              <a:t>‹N°›</a:t>
            </a:fld>
            <a:endParaRPr lang="fr-FR"/>
          </a:p>
        </p:txBody>
      </p:sp>
    </p:spTree>
    <p:extLst>
      <p:ext uri="{BB962C8B-B14F-4D97-AF65-F5344CB8AC3E}">
        <p14:creationId xmlns:p14="http://schemas.microsoft.com/office/powerpoint/2010/main" val="11506173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a:t>
            </a:fld>
            <a:endParaRPr lang="fr-FR"/>
          </a:p>
        </p:txBody>
      </p:sp>
    </p:spTree>
    <p:extLst>
      <p:ext uri="{BB962C8B-B14F-4D97-AF65-F5344CB8AC3E}">
        <p14:creationId xmlns:p14="http://schemas.microsoft.com/office/powerpoint/2010/main" val="17945907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2</a:t>
            </a:fld>
            <a:endParaRPr lang="fr-FR"/>
          </a:p>
        </p:txBody>
      </p:sp>
    </p:spTree>
    <p:extLst>
      <p:ext uri="{BB962C8B-B14F-4D97-AF65-F5344CB8AC3E}">
        <p14:creationId xmlns:p14="http://schemas.microsoft.com/office/powerpoint/2010/main" val="212775261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3</a:t>
            </a:fld>
            <a:endParaRPr lang="fr-FR"/>
          </a:p>
        </p:txBody>
      </p:sp>
    </p:spTree>
    <p:extLst>
      <p:ext uri="{BB962C8B-B14F-4D97-AF65-F5344CB8AC3E}">
        <p14:creationId xmlns:p14="http://schemas.microsoft.com/office/powerpoint/2010/main" val="486271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4</a:t>
            </a:fld>
            <a:endParaRPr lang="fr-FR"/>
          </a:p>
        </p:txBody>
      </p:sp>
    </p:spTree>
    <p:extLst>
      <p:ext uri="{BB962C8B-B14F-4D97-AF65-F5344CB8AC3E}">
        <p14:creationId xmlns:p14="http://schemas.microsoft.com/office/powerpoint/2010/main" val="37121236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5</a:t>
            </a:fld>
            <a:endParaRPr lang="fr-FR"/>
          </a:p>
        </p:txBody>
      </p:sp>
    </p:spTree>
    <p:extLst>
      <p:ext uri="{BB962C8B-B14F-4D97-AF65-F5344CB8AC3E}">
        <p14:creationId xmlns:p14="http://schemas.microsoft.com/office/powerpoint/2010/main" val="243254424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6</a:t>
            </a:fld>
            <a:endParaRPr lang="fr-FR"/>
          </a:p>
        </p:txBody>
      </p:sp>
    </p:spTree>
    <p:extLst>
      <p:ext uri="{BB962C8B-B14F-4D97-AF65-F5344CB8AC3E}">
        <p14:creationId xmlns:p14="http://schemas.microsoft.com/office/powerpoint/2010/main" val="42046580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7</a:t>
            </a:fld>
            <a:endParaRPr lang="fr-FR"/>
          </a:p>
        </p:txBody>
      </p:sp>
    </p:spTree>
    <p:extLst>
      <p:ext uri="{BB962C8B-B14F-4D97-AF65-F5344CB8AC3E}">
        <p14:creationId xmlns:p14="http://schemas.microsoft.com/office/powerpoint/2010/main" val="175817174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8</a:t>
            </a:fld>
            <a:endParaRPr lang="fr-FR"/>
          </a:p>
        </p:txBody>
      </p:sp>
    </p:spTree>
    <p:extLst>
      <p:ext uri="{BB962C8B-B14F-4D97-AF65-F5344CB8AC3E}">
        <p14:creationId xmlns:p14="http://schemas.microsoft.com/office/powerpoint/2010/main" val="415378678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9</a:t>
            </a:fld>
            <a:endParaRPr lang="fr-FR"/>
          </a:p>
        </p:txBody>
      </p:sp>
    </p:spTree>
    <p:extLst>
      <p:ext uri="{BB962C8B-B14F-4D97-AF65-F5344CB8AC3E}">
        <p14:creationId xmlns:p14="http://schemas.microsoft.com/office/powerpoint/2010/main" val="343988753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10</a:t>
            </a:fld>
            <a:endParaRPr lang="fr-FR"/>
          </a:p>
        </p:txBody>
      </p:sp>
    </p:spTree>
    <p:extLst>
      <p:ext uri="{BB962C8B-B14F-4D97-AF65-F5344CB8AC3E}">
        <p14:creationId xmlns:p14="http://schemas.microsoft.com/office/powerpoint/2010/main" val="133843904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11</a:t>
            </a:fld>
            <a:endParaRPr lang="fr-FR"/>
          </a:p>
        </p:txBody>
      </p:sp>
    </p:spTree>
    <p:extLst>
      <p:ext uri="{BB962C8B-B14F-4D97-AF65-F5344CB8AC3E}">
        <p14:creationId xmlns:p14="http://schemas.microsoft.com/office/powerpoint/2010/main" val="421822356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12</a:t>
            </a:fld>
            <a:endParaRPr lang="fr-FR"/>
          </a:p>
        </p:txBody>
      </p:sp>
    </p:spTree>
    <p:extLst>
      <p:ext uri="{BB962C8B-B14F-4D97-AF65-F5344CB8AC3E}">
        <p14:creationId xmlns:p14="http://schemas.microsoft.com/office/powerpoint/2010/main" val="331925517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13</a:t>
            </a:fld>
            <a:endParaRPr lang="fr-FR"/>
          </a:p>
        </p:txBody>
      </p:sp>
    </p:spTree>
    <p:extLst>
      <p:ext uri="{BB962C8B-B14F-4D97-AF65-F5344CB8AC3E}">
        <p14:creationId xmlns:p14="http://schemas.microsoft.com/office/powerpoint/2010/main" val="98159386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14</a:t>
            </a:fld>
            <a:endParaRPr lang="fr-FR"/>
          </a:p>
        </p:txBody>
      </p:sp>
    </p:spTree>
    <p:extLst>
      <p:ext uri="{BB962C8B-B14F-4D97-AF65-F5344CB8AC3E}">
        <p14:creationId xmlns:p14="http://schemas.microsoft.com/office/powerpoint/2010/main" val="64399129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15</a:t>
            </a:fld>
            <a:endParaRPr lang="fr-FR"/>
          </a:p>
        </p:txBody>
      </p:sp>
    </p:spTree>
    <p:extLst>
      <p:ext uri="{BB962C8B-B14F-4D97-AF65-F5344CB8AC3E}">
        <p14:creationId xmlns:p14="http://schemas.microsoft.com/office/powerpoint/2010/main" val="280552033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16</a:t>
            </a:fld>
            <a:endParaRPr lang="fr-FR"/>
          </a:p>
        </p:txBody>
      </p:sp>
    </p:spTree>
    <p:extLst>
      <p:ext uri="{BB962C8B-B14F-4D97-AF65-F5344CB8AC3E}">
        <p14:creationId xmlns:p14="http://schemas.microsoft.com/office/powerpoint/2010/main" val="32810456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17</a:t>
            </a:fld>
            <a:endParaRPr lang="fr-FR"/>
          </a:p>
        </p:txBody>
      </p:sp>
    </p:spTree>
    <p:extLst>
      <p:ext uri="{BB962C8B-B14F-4D97-AF65-F5344CB8AC3E}">
        <p14:creationId xmlns:p14="http://schemas.microsoft.com/office/powerpoint/2010/main" val="157461855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18</a:t>
            </a:fld>
            <a:endParaRPr lang="fr-FR"/>
          </a:p>
        </p:txBody>
      </p:sp>
    </p:spTree>
    <p:extLst>
      <p:ext uri="{BB962C8B-B14F-4D97-AF65-F5344CB8AC3E}">
        <p14:creationId xmlns:p14="http://schemas.microsoft.com/office/powerpoint/2010/main" val="30319800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19</a:t>
            </a:fld>
            <a:endParaRPr lang="fr-FR"/>
          </a:p>
        </p:txBody>
      </p:sp>
    </p:spTree>
    <p:extLst>
      <p:ext uri="{BB962C8B-B14F-4D97-AF65-F5344CB8AC3E}">
        <p14:creationId xmlns:p14="http://schemas.microsoft.com/office/powerpoint/2010/main" val="283875613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20</a:t>
            </a:fld>
            <a:endParaRPr lang="fr-FR"/>
          </a:p>
        </p:txBody>
      </p:sp>
    </p:spTree>
    <p:extLst>
      <p:ext uri="{BB962C8B-B14F-4D97-AF65-F5344CB8AC3E}">
        <p14:creationId xmlns:p14="http://schemas.microsoft.com/office/powerpoint/2010/main" val="127228144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21</a:t>
            </a:fld>
            <a:endParaRPr lang="fr-FR"/>
          </a:p>
        </p:txBody>
      </p:sp>
    </p:spTree>
    <p:extLst>
      <p:ext uri="{BB962C8B-B14F-4D97-AF65-F5344CB8AC3E}">
        <p14:creationId xmlns:p14="http://schemas.microsoft.com/office/powerpoint/2010/main" val="396281877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22</a:t>
            </a:fld>
            <a:endParaRPr lang="fr-FR"/>
          </a:p>
        </p:txBody>
      </p:sp>
    </p:spTree>
    <p:extLst>
      <p:ext uri="{BB962C8B-B14F-4D97-AF65-F5344CB8AC3E}">
        <p14:creationId xmlns:p14="http://schemas.microsoft.com/office/powerpoint/2010/main" val="325003207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23</a:t>
            </a:fld>
            <a:endParaRPr lang="fr-FR"/>
          </a:p>
        </p:txBody>
      </p:sp>
    </p:spTree>
    <p:extLst>
      <p:ext uri="{BB962C8B-B14F-4D97-AF65-F5344CB8AC3E}">
        <p14:creationId xmlns:p14="http://schemas.microsoft.com/office/powerpoint/2010/main" val="317704746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24</a:t>
            </a:fld>
            <a:endParaRPr lang="fr-FR"/>
          </a:p>
        </p:txBody>
      </p:sp>
    </p:spTree>
    <p:extLst>
      <p:ext uri="{BB962C8B-B14F-4D97-AF65-F5344CB8AC3E}">
        <p14:creationId xmlns:p14="http://schemas.microsoft.com/office/powerpoint/2010/main" val="41929367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0EE2BC38-D8CC-412A-9270-4139142A3E9F}" type="datetime1">
              <a:rPr lang="fr-FR" smtClean="0"/>
              <a:t>28/03/2019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3184881753"/>
      </p:ext>
    </p:extLst>
  </p:cSld>
  <p:clrMapOvr>
    <a:masterClrMapping/>
  </p:clrMapOvr>
  <mc:AlternateContent xmlns:mc="http://schemas.openxmlformats.org/markup-compatibility/2006">
    <mc:Choice xmlns:p14="http://schemas.microsoft.com/office/powerpoint/2010/main" Requires="p14">
      <p:transition spd="slow" p14:dur="7500" advTm="13000">
        <p14:ripple/>
      </p:transition>
    </mc:Choice>
    <mc:Fallback>
      <p:transition spd="slow" advTm="1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B651B3A7-756B-404C-85DD-EB4ABFA1CC3C}" type="datetime1">
              <a:rPr lang="fr-FR" smtClean="0"/>
              <a:t>28/03/2019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1586994588"/>
      </p:ext>
    </p:extLst>
  </p:cSld>
  <p:clrMapOvr>
    <a:masterClrMapping/>
  </p:clrMapOvr>
  <mc:AlternateContent xmlns:mc="http://schemas.openxmlformats.org/markup-compatibility/2006">
    <mc:Choice xmlns:p14="http://schemas.microsoft.com/office/powerpoint/2010/main" Requires="p14">
      <p:transition spd="slow" p14:dur="7500" advTm="13000">
        <p14:ripple/>
      </p:transition>
    </mc:Choice>
    <mc:Fallback>
      <p:transition spd="slow" advTm="1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E46B70F9-3E4A-4ED7-B157-C72AF72A34AE}" type="datetime1">
              <a:rPr lang="fr-FR" smtClean="0"/>
              <a:t>28/03/2019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2471789808"/>
      </p:ext>
    </p:extLst>
  </p:cSld>
  <p:clrMapOvr>
    <a:masterClrMapping/>
  </p:clrMapOvr>
  <mc:AlternateContent xmlns:mc="http://schemas.openxmlformats.org/markup-compatibility/2006">
    <mc:Choice xmlns:p14="http://schemas.microsoft.com/office/powerpoint/2010/main" Requires="p14">
      <p:transition spd="slow" p14:dur="7500" advTm="13000">
        <p14:ripple/>
      </p:transition>
    </mc:Choice>
    <mc:Fallback>
      <p:transition spd="slow" advTm="1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A4A2A714-FAB3-428E-A76D-1C9FB95FEEE8}" type="datetime1">
              <a:rPr lang="fr-FR" smtClean="0"/>
              <a:t>28/03/2019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562188679"/>
      </p:ext>
    </p:extLst>
  </p:cSld>
  <p:clrMapOvr>
    <a:masterClrMapping/>
  </p:clrMapOvr>
  <mc:AlternateContent xmlns:mc="http://schemas.openxmlformats.org/markup-compatibility/2006">
    <mc:Choice xmlns:p14="http://schemas.microsoft.com/office/powerpoint/2010/main" Requires="p14">
      <p:transition spd="slow" p14:dur="7500" advTm="13000">
        <p14:ripple/>
      </p:transition>
    </mc:Choice>
    <mc:Fallback>
      <p:transition spd="slow" advTm="1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69D916B1-8985-46A0-BFC4-07E3E5AFF11E}" type="datetime1">
              <a:rPr lang="fr-FR" smtClean="0"/>
              <a:t>28/03/2019</a:t>
            </a:fld>
            <a:endParaRPr lang="fr-FR"/>
          </a:p>
        </p:txBody>
      </p:sp>
      <p:sp>
        <p:nvSpPr>
          <p:cNvPr id="8" name="Footer Placeholder 7"/>
          <p:cNvSpPr>
            <a:spLocks noGrp="1"/>
          </p:cNvSpPr>
          <p:nvPr>
            <p:ph type="ftr" sz="quarter" idx="11"/>
          </p:nvPr>
        </p:nvSpPr>
        <p:spPr/>
        <p:txBody>
          <a:bodyPr/>
          <a:lstStyle/>
          <a:p>
            <a:r>
              <a:rPr lang="fr-FR" smtClean="0"/>
              <a:t>PPS LAnde 2019</a:t>
            </a:r>
            <a:endParaRPr lang="fr-FR"/>
          </a:p>
        </p:txBody>
      </p:sp>
      <p:sp>
        <p:nvSpPr>
          <p:cNvPr id="9" name="Slide Number Placeholder 8"/>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1524187877"/>
      </p:ext>
    </p:extLst>
  </p:cSld>
  <p:clrMapOvr>
    <a:masterClrMapping/>
  </p:clrMapOvr>
  <mc:AlternateContent xmlns:mc="http://schemas.openxmlformats.org/markup-compatibility/2006">
    <mc:Choice xmlns:p14="http://schemas.microsoft.com/office/powerpoint/2010/main" Requires="p14">
      <p:transition spd="slow" p14:dur="7500" advTm="13000">
        <p14:ripple/>
      </p:transition>
    </mc:Choice>
    <mc:Fallback>
      <p:transition spd="slow" advTm="1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B4E910E9-0E6B-4D12-9463-37C7F88F09FE}" type="datetime1">
              <a:rPr lang="fr-FR" smtClean="0"/>
              <a:t>28/03/2019</a:t>
            </a:fld>
            <a:endParaRPr lang="fr-FR"/>
          </a:p>
        </p:txBody>
      </p:sp>
      <p:sp>
        <p:nvSpPr>
          <p:cNvPr id="4" name="Footer Placeholder 3"/>
          <p:cNvSpPr>
            <a:spLocks noGrp="1"/>
          </p:cNvSpPr>
          <p:nvPr>
            <p:ph type="ftr" sz="quarter" idx="11"/>
          </p:nvPr>
        </p:nvSpPr>
        <p:spPr/>
        <p:txBody>
          <a:bodyPr/>
          <a:lstStyle/>
          <a:p>
            <a:r>
              <a:rPr lang="fr-FR" smtClean="0"/>
              <a:t>PPS LAnde 2019</a:t>
            </a:r>
            <a:endParaRPr lang="fr-FR"/>
          </a:p>
        </p:txBody>
      </p:sp>
      <p:sp>
        <p:nvSpPr>
          <p:cNvPr id="5" name="Slide Number Placeholder 4"/>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929353087"/>
      </p:ext>
    </p:extLst>
  </p:cSld>
  <p:clrMapOvr>
    <a:masterClrMapping/>
  </p:clrMapOvr>
  <mc:AlternateContent xmlns:mc="http://schemas.openxmlformats.org/markup-compatibility/2006">
    <mc:Choice xmlns:p14="http://schemas.microsoft.com/office/powerpoint/2010/main" Requires="p14">
      <p:transition spd="slow" p14:dur="7500" advTm="13000">
        <p14:ripple/>
      </p:transition>
    </mc:Choice>
    <mc:Fallback>
      <p:transition spd="slow" advTm="1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A61CD92-E3B7-401F-9DF0-AE8150C7E329}" type="datetime1">
              <a:rPr lang="fr-FR" smtClean="0"/>
              <a:t>28/03/2019</a:t>
            </a:fld>
            <a:endParaRPr lang="fr-FR"/>
          </a:p>
        </p:txBody>
      </p:sp>
      <p:sp>
        <p:nvSpPr>
          <p:cNvPr id="3" name="Footer Placeholder 2"/>
          <p:cNvSpPr>
            <a:spLocks noGrp="1"/>
          </p:cNvSpPr>
          <p:nvPr>
            <p:ph type="ftr" sz="quarter" idx="11"/>
          </p:nvPr>
        </p:nvSpPr>
        <p:spPr/>
        <p:txBody>
          <a:bodyPr/>
          <a:lstStyle/>
          <a:p>
            <a:r>
              <a:rPr lang="fr-FR" smtClean="0"/>
              <a:t>PPS LAnde 2019</a:t>
            </a:r>
            <a:endParaRPr lang="fr-FR"/>
          </a:p>
        </p:txBody>
      </p:sp>
      <p:sp>
        <p:nvSpPr>
          <p:cNvPr id="4" name="Slide Number Placeholder 3"/>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4054138423"/>
      </p:ext>
    </p:extLst>
  </p:cSld>
  <p:clrMapOvr>
    <a:masterClrMapping/>
  </p:clrMapOvr>
  <mc:AlternateContent xmlns:mc="http://schemas.openxmlformats.org/markup-compatibility/2006">
    <mc:Choice xmlns:p14="http://schemas.microsoft.com/office/powerpoint/2010/main" Requires="p14">
      <p:transition spd="slow" p14:dur="7500" advTm="13000">
        <p14:ripple/>
      </p:transition>
    </mc:Choice>
    <mc:Fallback>
      <p:transition spd="slow" advTm="1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66F19573-270D-4999-9436-309C5F6BDBC2}" type="datetime1">
              <a:rPr lang="fr-FR" smtClean="0"/>
              <a:t>28/03/2019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3546566847"/>
      </p:ext>
    </p:extLst>
  </p:cSld>
  <p:clrMapOvr>
    <a:masterClrMapping/>
  </p:clrMapOvr>
  <mc:AlternateContent xmlns:mc="http://schemas.openxmlformats.org/markup-compatibility/2006">
    <mc:Choice xmlns:p14="http://schemas.microsoft.com/office/powerpoint/2010/main" Requires="p14">
      <p:transition spd="slow" p14:dur="7500" advTm="13000">
        <p14:ripple/>
      </p:transition>
    </mc:Choice>
    <mc:Fallback>
      <p:transition spd="slow" advTm="1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E5F823A0-2160-47AB-8B03-430D57899443}" type="datetime1">
              <a:rPr lang="fr-FR" smtClean="0"/>
              <a:t>28/03/2019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39408555"/>
      </p:ext>
    </p:extLst>
  </p:cSld>
  <p:clrMapOvr>
    <a:masterClrMapping/>
  </p:clrMapOvr>
  <mc:AlternateContent xmlns:mc="http://schemas.openxmlformats.org/markup-compatibility/2006">
    <mc:Choice xmlns:p14="http://schemas.microsoft.com/office/powerpoint/2010/main" Requires="p14">
      <p:transition spd="slow" p14:dur="7500" advTm="13000">
        <p14:ripple/>
      </p:transition>
    </mc:Choice>
    <mc:Fallback>
      <p:transition spd="slow" advTm="1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A9673CC1-78A8-48C0-9E49-D06FA80934D3}" type="datetime1">
              <a:rPr lang="fr-FR" smtClean="0"/>
              <a:t>28/03/2019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50528673"/>
      </p:ext>
    </p:extLst>
  </p:cSld>
  <p:clrMapOvr>
    <a:masterClrMapping/>
  </p:clrMapOvr>
  <mc:AlternateContent xmlns:mc="http://schemas.openxmlformats.org/markup-compatibility/2006">
    <mc:Choice xmlns:p14="http://schemas.microsoft.com/office/powerpoint/2010/main" Requires="p14">
      <p:transition spd="slow" p14:dur="7500" advTm="13000">
        <p14:ripple/>
      </p:transition>
    </mc:Choice>
    <mc:Fallback>
      <p:transition spd="slow" advTm="1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549C34A-9755-42CE-AAD2-82186F5D4B6A}" type="datetime1">
              <a:rPr lang="fr-FR" smtClean="0"/>
              <a:t>28/03/2019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1036971926"/>
      </p:ext>
    </p:extLst>
  </p:cSld>
  <p:clrMapOvr>
    <a:masterClrMapping/>
  </p:clrMapOvr>
  <mc:AlternateContent xmlns:mc="http://schemas.openxmlformats.org/markup-compatibility/2006">
    <mc:Choice xmlns:p14="http://schemas.microsoft.com/office/powerpoint/2010/main" Requires="p14">
      <p:transition spd="slow" p14:dur="7500" advTm="13000">
        <p14:ripple/>
      </p:transition>
    </mc:Choice>
    <mc:Fallback>
      <p:transition spd="slow" advTm="1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078B5F3-408C-4090-8927-114B6DE08D4E}" type="datetime1">
              <a:rPr lang="fr-FR" smtClean="0"/>
              <a:t>28/03/2019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8D0C00B-96BE-4256-A280-B4CA108126CA}" type="slidenum">
              <a:rPr lang="fr-FR" smtClean="0"/>
              <a:t>‹N°›</a:t>
            </a:fld>
            <a:endParaRPr lang="fr-FR"/>
          </a:p>
        </p:txBody>
      </p:sp>
    </p:spTree>
    <p:extLst>
      <p:ext uri="{BB962C8B-B14F-4D97-AF65-F5344CB8AC3E}">
        <p14:creationId xmlns:p14="http://schemas.microsoft.com/office/powerpoint/2010/main" val="726058563"/>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7500" advTm="13000">
        <p14:ripple/>
      </p:transition>
    </mc:Choice>
    <mc:Fallback>
      <p:transition spd="slow" advTm="13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568" y="17992"/>
            <a:ext cx="12180864" cy="6822015"/>
          </a:xfrm>
          <a:prstGeom prst="rect">
            <a:avLst/>
          </a:prstGeom>
        </p:spPr>
      </p:pic>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28/03/2019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a:t>
            </a:fld>
            <a:endParaRPr lang="fr-FR" b="1" dirty="0">
              <a:latin typeface="Brush Script MT" panose="03060802040406070304" pitchFamily="66" charset="0"/>
            </a:endParaRPr>
          </a:p>
        </p:txBody>
      </p:sp>
      <p:pic>
        <p:nvPicPr>
          <p:cNvPr id="9" name="Image 8"/>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521501" y="17992"/>
            <a:ext cx="9173980" cy="6114175"/>
          </a:xfrm>
          <a:prstGeom prst="rect">
            <a:avLst/>
          </a:prstGeom>
        </p:spPr>
      </p:pic>
      <p:sp>
        <p:nvSpPr>
          <p:cNvPr id="3" name="Rectangle 2"/>
          <p:cNvSpPr/>
          <p:nvPr/>
        </p:nvSpPr>
        <p:spPr>
          <a:xfrm>
            <a:off x="1132141" y="925014"/>
            <a:ext cx="9927718" cy="4524315"/>
          </a:xfrm>
          <a:prstGeom prst="rect">
            <a:avLst/>
          </a:prstGeom>
        </p:spPr>
        <p:txBody>
          <a:bodyPr wrap="none">
            <a:spAutoFit/>
          </a:bodyPr>
          <a:lstStyle/>
          <a:p>
            <a:r>
              <a:rPr lang="fr-FR" sz="7200" b="1" dirty="0" smtClean="0">
                <a:latin typeface="Brush Script MT" panose="03060802040406070304" pitchFamily="66" charset="0"/>
              </a:rPr>
              <a:t>21 </a:t>
            </a:r>
            <a:r>
              <a:rPr lang="fr-FR" sz="7200" b="1" dirty="0">
                <a:latin typeface="Brush Script MT" panose="03060802040406070304" pitchFamily="66" charset="0"/>
              </a:rPr>
              <a:t>panneaux de signalisation </a:t>
            </a:r>
            <a:r>
              <a:rPr lang="fr-FR" sz="7200" b="1" dirty="0" smtClean="0">
                <a:latin typeface="Brush Script MT" panose="03060802040406070304" pitchFamily="66" charset="0"/>
              </a:rPr>
              <a:t>que</a:t>
            </a:r>
          </a:p>
          <a:p>
            <a:r>
              <a:rPr lang="fr-FR" sz="7200" b="1" dirty="0" smtClean="0">
                <a:latin typeface="Brush Script MT" panose="03060802040406070304" pitchFamily="66" charset="0"/>
              </a:rPr>
              <a:t>  vous </a:t>
            </a:r>
            <a:r>
              <a:rPr lang="fr-FR" sz="7200" b="1" dirty="0">
                <a:latin typeface="Brush Script MT" panose="03060802040406070304" pitchFamily="66" charset="0"/>
              </a:rPr>
              <a:t>n’avez certainement pas </a:t>
            </a:r>
            <a:endParaRPr lang="fr-FR" sz="7200" b="1" dirty="0" smtClean="0">
              <a:latin typeface="Brush Script MT" panose="03060802040406070304" pitchFamily="66" charset="0"/>
            </a:endParaRPr>
          </a:p>
          <a:p>
            <a:r>
              <a:rPr lang="fr-FR" sz="7200" b="1" dirty="0">
                <a:latin typeface="Brush Script MT" panose="03060802040406070304" pitchFamily="66" charset="0"/>
              </a:rPr>
              <a:t> </a:t>
            </a:r>
            <a:r>
              <a:rPr lang="fr-FR" sz="7200" b="1" dirty="0" smtClean="0">
                <a:latin typeface="Brush Script MT" panose="03060802040406070304" pitchFamily="66" charset="0"/>
              </a:rPr>
              <a:t>       l’habitude </a:t>
            </a:r>
            <a:r>
              <a:rPr lang="fr-FR" sz="7200" b="1" dirty="0">
                <a:latin typeface="Brush Script MT" panose="03060802040406070304" pitchFamily="66" charset="0"/>
              </a:rPr>
              <a:t>de voir </a:t>
            </a:r>
            <a:endParaRPr lang="fr-FR" sz="7200" b="1" dirty="0" smtClean="0">
              <a:latin typeface="Brush Script MT" panose="03060802040406070304" pitchFamily="66" charset="0"/>
            </a:endParaRPr>
          </a:p>
          <a:p>
            <a:r>
              <a:rPr lang="fr-FR" sz="7200" b="1" dirty="0">
                <a:latin typeface="Brush Script MT" panose="03060802040406070304" pitchFamily="66" charset="0"/>
              </a:rPr>
              <a:t> </a:t>
            </a:r>
            <a:r>
              <a:rPr lang="fr-FR" sz="7200" b="1" dirty="0" smtClean="0">
                <a:latin typeface="Brush Script MT" panose="03060802040406070304" pitchFamily="66" charset="0"/>
              </a:rPr>
              <a:t>      </a:t>
            </a:r>
            <a:r>
              <a:rPr lang="fr-FR" sz="7200" b="1" dirty="0" smtClean="0">
                <a:latin typeface="Brush Script MT" panose="03060802040406070304" pitchFamily="66" charset="0"/>
              </a:rPr>
              <a:t>     </a:t>
            </a:r>
            <a:r>
              <a:rPr lang="fr-FR" sz="7200" b="1" dirty="0" smtClean="0">
                <a:latin typeface="Brush Script MT" panose="03060802040406070304" pitchFamily="66" charset="0"/>
              </a:rPr>
              <a:t>par Lande</a:t>
            </a:r>
            <a:endParaRPr lang="fr-FR" sz="7200" b="1" dirty="0">
              <a:latin typeface="Brush Script MT" panose="03060802040406070304" pitchFamily="66" charset="0"/>
            </a:endParaRPr>
          </a:p>
        </p:txBody>
      </p:sp>
    </p:spTree>
    <p:extLst>
      <p:ext uri="{BB962C8B-B14F-4D97-AF65-F5344CB8AC3E}">
        <p14:creationId xmlns:p14="http://schemas.microsoft.com/office/powerpoint/2010/main" val="1400040923"/>
      </p:ext>
    </p:extLst>
  </p:cSld>
  <p:clrMapOvr>
    <a:masterClrMapping/>
  </p:clrMapOvr>
  <mc:AlternateContent xmlns:mc="http://schemas.openxmlformats.org/markup-compatibility/2006">
    <mc:Choice xmlns:p14="http://schemas.microsoft.com/office/powerpoint/2010/main" Requires="p14">
      <p:transition spd="slow" p14:dur="7500" advTm="13000">
        <p14:ripple/>
        <p:sndAc>
          <p:stSnd loop="1">
            <p:snd r:embed="rId3" name="24 AVRIL 2010_001.wav"/>
          </p:stSnd>
        </p:sndAc>
      </p:transition>
    </mc:Choice>
    <mc:Fallback>
      <p:transition spd="slow" advTm="13000">
        <p:fade/>
        <p:sndAc>
          <p:stSnd loop="1">
            <p:snd r:embed="rId3" name="24 AVRIL 2010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2000"/>
                                        <p:tgtEl>
                                          <p:spTgt spid="9"/>
                                        </p:tgtEl>
                                      </p:cBhvr>
                                    </p:animEffect>
                                    <p:anim calcmode="lin" valueType="num">
                                      <p:cBhvr>
                                        <p:cTn id="16" dur="2000" fill="hold"/>
                                        <p:tgtEl>
                                          <p:spTgt spid="9"/>
                                        </p:tgtEl>
                                        <p:attrNameLst>
                                          <p:attrName>ppt_w</p:attrName>
                                        </p:attrNameLst>
                                      </p:cBhvr>
                                      <p:tavLst>
                                        <p:tav tm="0" fmla="#ppt_w*sin(2.5*pi*$)">
                                          <p:val>
                                            <p:fltVal val="0"/>
                                          </p:val>
                                        </p:tav>
                                        <p:tav tm="100000">
                                          <p:val>
                                            <p:fltVal val="1"/>
                                          </p:val>
                                        </p:tav>
                                      </p:tavLst>
                                    </p:anim>
                                    <p:anim calcmode="lin" valueType="num">
                                      <p:cBhvr>
                                        <p:cTn id="17" dur="2000" fill="hold"/>
                                        <p:tgtEl>
                                          <p:spTgt spid="9"/>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3">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3">
                                            <p:txEl>
                                              <p:pRg st="0" end="0"/>
                                            </p:txEl>
                                          </p:spTgt>
                                        </p:tgtEl>
                                        <p:attrNameLst>
                                          <p:attrName>ppt_w</p:attrName>
                                        </p:attrNameLst>
                                      </p:cBhvr>
                                    </p:anim>
                                    <p:anim by="(#ppt_w*0.50)" calcmode="lin" valueType="num">
                                      <p:cBhvr>
                                        <p:cTn id="23" dur="500" decel="50000" autoRev="1" fill="hold">
                                          <p:stCondLst>
                                            <p:cond delay="0"/>
                                          </p:stCondLst>
                                        </p:cTn>
                                        <p:tgtEl>
                                          <p:spTgt spid="3">
                                            <p:txEl>
                                              <p:pRg st="0" end="0"/>
                                            </p:txEl>
                                          </p:spTgt>
                                        </p:tgtEl>
                                        <p:attrNameLst>
                                          <p:attrName>ppt_x</p:attrName>
                                        </p:attrNameLst>
                                      </p:cBhvr>
                                    </p:anim>
                                    <p:anim from="(-#ppt_h/2)" to="(#ppt_y)" calcmode="lin" valueType="num">
                                      <p:cBhvr>
                                        <p:cTn id="24" dur="1000" fill="hold">
                                          <p:stCondLst>
                                            <p:cond delay="0"/>
                                          </p:stCondLst>
                                        </p:cTn>
                                        <p:tgtEl>
                                          <p:spTgt spid="3">
                                            <p:txEl>
                                              <p:pRg st="0" end="0"/>
                                            </p:txEl>
                                          </p:spTgt>
                                        </p:tgtEl>
                                        <p:attrNameLst>
                                          <p:attrName>ppt_y</p:attrName>
                                        </p:attrNameLst>
                                      </p:cBhvr>
                                    </p:anim>
                                    <p:animRot by="21600000">
                                      <p:cBhvr>
                                        <p:cTn id="25" dur="1000" fill="hold">
                                          <p:stCondLst>
                                            <p:cond delay="0"/>
                                          </p:stCondLst>
                                        </p:cTn>
                                        <p:tgtEl>
                                          <p:spTgt spid="3">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3">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3">
                                            <p:txEl>
                                              <p:pRg st="1" end="1"/>
                                            </p:txEl>
                                          </p:spTgt>
                                        </p:tgtEl>
                                        <p:attrNameLst>
                                          <p:attrName>ppt_w</p:attrName>
                                        </p:attrNameLst>
                                      </p:cBhvr>
                                    </p:anim>
                                    <p:anim by="(#ppt_w*0.50)" calcmode="lin" valueType="num">
                                      <p:cBhvr>
                                        <p:cTn id="31" dur="500" decel="50000" autoRev="1" fill="hold">
                                          <p:stCondLst>
                                            <p:cond delay="0"/>
                                          </p:stCondLst>
                                        </p:cTn>
                                        <p:tgtEl>
                                          <p:spTgt spid="3">
                                            <p:txEl>
                                              <p:pRg st="1" end="1"/>
                                            </p:txEl>
                                          </p:spTgt>
                                        </p:tgtEl>
                                        <p:attrNameLst>
                                          <p:attrName>ppt_x</p:attrName>
                                        </p:attrNameLst>
                                      </p:cBhvr>
                                    </p:anim>
                                    <p:anim from="(-#ppt_h/2)" to="(#ppt_y)" calcmode="lin" valueType="num">
                                      <p:cBhvr>
                                        <p:cTn id="32" dur="1000" fill="hold">
                                          <p:stCondLst>
                                            <p:cond delay="0"/>
                                          </p:stCondLst>
                                        </p:cTn>
                                        <p:tgtEl>
                                          <p:spTgt spid="3">
                                            <p:txEl>
                                              <p:pRg st="1" end="1"/>
                                            </p:txEl>
                                          </p:spTgt>
                                        </p:tgtEl>
                                        <p:attrNameLst>
                                          <p:attrName>ppt_y</p:attrName>
                                        </p:attrNameLst>
                                      </p:cBhvr>
                                    </p:anim>
                                    <p:animRot by="21600000">
                                      <p:cBhvr>
                                        <p:cTn id="33" dur="1000" fill="hold">
                                          <p:stCondLst>
                                            <p:cond delay="0"/>
                                          </p:stCondLst>
                                        </p:cTn>
                                        <p:tgtEl>
                                          <p:spTgt spid="3">
                                            <p:txEl>
                                              <p:pRg st="1" end="1"/>
                                            </p:txEl>
                                          </p:spTgt>
                                        </p:tgtEl>
                                        <p:attrNameLst>
                                          <p:attrName>r</p:attrName>
                                        </p:attrNameLst>
                                      </p:cBhvr>
                                    </p:animRot>
                                  </p:childTnLst>
                                </p:cTn>
                              </p:par>
                            </p:childTnLst>
                          </p:cTn>
                        </p:par>
                      </p:childTnLst>
                    </p:cTn>
                  </p:par>
                  <p:par>
                    <p:cTn id="34" fill="hold">
                      <p:stCondLst>
                        <p:cond delay="indefinite"/>
                      </p:stCondLst>
                      <p:childTnLst>
                        <p:par>
                          <p:cTn id="35" fill="hold">
                            <p:stCondLst>
                              <p:cond delay="0"/>
                            </p:stCondLst>
                            <p:childTnLst>
                              <p:par>
                                <p:cTn id="36" presetID="56" presetClass="entr" presetSubtype="0" fill="hold" nodeType="clickEffect">
                                  <p:stCondLst>
                                    <p:cond delay="0"/>
                                  </p:stCondLst>
                                  <p:iterate type="lt">
                                    <p:tmPct val="10000"/>
                                  </p:iterate>
                                  <p:childTnLst>
                                    <p:set>
                                      <p:cBhvr>
                                        <p:cTn id="37" dur="1" fill="hold">
                                          <p:stCondLst>
                                            <p:cond delay="0"/>
                                          </p:stCondLst>
                                        </p:cTn>
                                        <p:tgtEl>
                                          <p:spTgt spid="3">
                                            <p:txEl>
                                              <p:pRg st="2" end="2"/>
                                            </p:txEl>
                                          </p:spTgt>
                                        </p:tgtEl>
                                        <p:attrNameLst>
                                          <p:attrName>style.visibility</p:attrName>
                                        </p:attrNameLst>
                                      </p:cBhvr>
                                      <p:to>
                                        <p:strVal val="visible"/>
                                      </p:to>
                                    </p:set>
                                    <p:anim by="(-#ppt_w*2)" calcmode="lin" valueType="num">
                                      <p:cBhvr rctx="PPT">
                                        <p:cTn id="38" dur="500" autoRev="1" fill="hold">
                                          <p:stCondLst>
                                            <p:cond delay="0"/>
                                          </p:stCondLst>
                                        </p:cTn>
                                        <p:tgtEl>
                                          <p:spTgt spid="3">
                                            <p:txEl>
                                              <p:pRg st="2" end="2"/>
                                            </p:txEl>
                                          </p:spTgt>
                                        </p:tgtEl>
                                        <p:attrNameLst>
                                          <p:attrName>ppt_w</p:attrName>
                                        </p:attrNameLst>
                                      </p:cBhvr>
                                    </p:anim>
                                    <p:anim by="(#ppt_w*0.50)" calcmode="lin" valueType="num">
                                      <p:cBhvr>
                                        <p:cTn id="39" dur="500" decel="50000" autoRev="1" fill="hold">
                                          <p:stCondLst>
                                            <p:cond delay="0"/>
                                          </p:stCondLst>
                                        </p:cTn>
                                        <p:tgtEl>
                                          <p:spTgt spid="3">
                                            <p:txEl>
                                              <p:pRg st="2" end="2"/>
                                            </p:txEl>
                                          </p:spTgt>
                                        </p:tgtEl>
                                        <p:attrNameLst>
                                          <p:attrName>ppt_x</p:attrName>
                                        </p:attrNameLst>
                                      </p:cBhvr>
                                    </p:anim>
                                    <p:anim from="(-#ppt_h/2)" to="(#ppt_y)" calcmode="lin" valueType="num">
                                      <p:cBhvr>
                                        <p:cTn id="40" dur="1000" fill="hold">
                                          <p:stCondLst>
                                            <p:cond delay="0"/>
                                          </p:stCondLst>
                                        </p:cTn>
                                        <p:tgtEl>
                                          <p:spTgt spid="3">
                                            <p:txEl>
                                              <p:pRg st="2" end="2"/>
                                            </p:txEl>
                                          </p:spTgt>
                                        </p:tgtEl>
                                        <p:attrNameLst>
                                          <p:attrName>ppt_y</p:attrName>
                                        </p:attrNameLst>
                                      </p:cBhvr>
                                    </p:anim>
                                    <p:animRot by="21600000">
                                      <p:cBhvr>
                                        <p:cTn id="41" dur="1000" fill="hold">
                                          <p:stCondLst>
                                            <p:cond delay="0"/>
                                          </p:stCondLst>
                                        </p:cTn>
                                        <p:tgtEl>
                                          <p:spTgt spid="3">
                                            <p:txEl>
                                              <p:pRg st="2" end="2"/>
                                            </p:txEl>
                                          </p:spTgt>
                                        </p:tgtEl>
                                        <p:attrNameLst>
                                          <p:attrName>r</p:attrName>
                                        </p:attrNameLst>
                                      </p:cBhvr>
                                    </p:animRot>
                                  </p:childTnLst>
                                </p:cTn>
                              </p:par>
                            </p:childTnLst>
                          </p:cTn>
                        </p:par>
                      </p:childTnLst>
                    </p:cTn>
                  </p:par>
                  <p:par>
                    <p:cTn id="42" fill="hold">
                      <p:stCondLst>
                        <p:cond delay="indefinite"/>
                      </p:stCondLst>
                      <p:childTnLst>
                        <p:par>
                          <p:cTn id="43" fill="hold">
                            <p:stCondLst>
                              <p:cond delay="0"/>
                            </p:stCondLst>
                            <p:childTnLst>
                              <p:par>
                                <p:cTn id="44" presetID="56" presetClass="entr" presetSubtype="0" fill="hold" nodeType="clickEffect">
                                  <p:stCondLst>
                                    <p:cond delay="0"/>
                                  </p:stCondLst>
                                  <p:iterate type="lt">
                                    <p:tmPct val="10000"/>
                                  </p:iterate>
                                  <p:childTnLst>
                                    <p:set>
                                      <p:cBhvr>
                                        <p:cTn id="45" dur="1" fill="hold">
                                          <p:stCondLst>
                                            <p:cond delay="0"/>
                                          </p:stCondLst>
                                        </p:cTn>
                                        <p:tgtEl>
                                          <p:spTgt spid="3">
                                            <p:txEl>
                                              <p:pRg st="3" end="3"/>
                                            </p:txEl>
                                          </p:spTgt>
                                        </p:tgtEl>
                                        <p:attrNameLst>
                                          <p:attrName>style.visibility</p:attrName>
                                        </p:attrNameLst>
                                      </p:cBhvr>
                                      <p:to>
                                        <p:strVal val="visible"/>
                                      </p:to>
                                    </p:set>
                                    <p:anim by="(-#ppt_w*2)" calcmode="lin" valueType="num">
                                      <p:cBhvr rctx="PPT">
                                        <p:cTn id="46" dur="500" autoRev="1" fill="hold">
                                          <p:stCondLst>
                                            <p:cond delay="0"/>
                                          </p:stCondLst>
                                        </p:cTn>
                                        <p:tgtEl>
                                          <p:spTgt spid="3">
                                            <p:txEl>
                                              <p:pRg st="3" end="3"/>
                                            </p:txEl>
                                          </p:spTgt>
                                        </p:tgtEl>
                                        <p:attrNameLst>
                                          <p:attrName>ppt_w</p:attrName>
                                        </p:attrNameLst>
                                      </p:cBhvr>
                                    </p:anim>
                                    <p:anim by="(#ppt_w*0.50)" calcmode="lin" valueType="num">
                                      <p:cBhvr>
                                        <p:cTn id="47" dur="500" decel="50000" autoRev="1" fill="hold">
                                          <p:stCondLst>
                                            <p:cond delay="0"/>
                                          </p:stCondLst>
                                        </p:cTn>
                                        <p:tgtEl>
                                          <p:spTgt spid="3">
                                            <p:txEl>
                                              <p:pRg st="3" end="3"/>
                                            </p:txEl>
                                          </p:spTgt>
                                        </p:tgtEl>
                                        <p:attrNameLst>
                                          <p:attrName>ppt_x</p:attrName>
                                        </p:attrNameLst>
                                      </p:cBhvr>
                                    </p:anim>
                                    <p:anim from="(-#ppt_h/2)" to="(#ppt_y)" calcmode="lin" valueType="num">
                                      <p:cBhvr>
                                        <p:cTn id="48" dur="1000" fill="hold">
                                          <p:stCondLst>
                                            <p:cond delay="0"/>
                                          </p:stCondLst>
                                        </p:cTn>
                                        <p:tgtEl>
                                          <p:spTgt spid="3">
                                            <p:txEl>
                                              <p:pRg st="3" end="3"/>
                                            </p:txEl>
                                          </p:spTgt>
                                        </p:tgtEl>
                                        <p:attrNameLst>
                                          <p:attrName>ppt_y</p:attrName>
                                        </p:attrNameLst>
                                      </p:cBhvr>
                                    </p:anim>
                                    <p:animRot by="21600000">
                                      <p:cBhvr>
                                        <p:cTn id="49" dur="1000" fill="hold">
                                          <p:stCondLst>
                                            <p:cond delay="0"/>
                                          </p:stCondLst>
                                        </p:cTn>
                                        <p:tgtEl>
                                          <p:spTgt spid="3">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568" y="17992"/>
            <a:ext cx="12180864" cy="6822015"/>
          </a:xfrm>
          <a:prstGeom prst="rect">
            <a:avLst/>
          </a:prstGeom>
        </p:spPr>
      </p:pic>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28/03/2019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2</a:t>
            </a:fld>
            <a:endParaRPr lang="fr-FR" b="1" dirty="0">
              <a:latin typeface="Brush Script MT" panose="03060802040406070304" pitchFamily="66" charset="0"/>
            </a:endParaRPr>
          </a:p>
        </p:txBody>
      </p:sp>
      <p:sp>
        <p:nvSpPr>
          <p:cNvPr id="3" name="Rectangle 2"/>
          <p:cNvSpPr/>
          <p:nvPr/>
        </p:nvSpPr>
        <p:spPr>
          <a:xfrm>
            <a:off x="1345095" y="1228396"/>
            <a:ext cx="9501809" cy="4401205"/>
          </a:xfrm>
          <a:prstGeom prst="rect">
            <a:avLst/>
          </a:prstGeom>
        </p:spPr>
        <p:txBody>
          <a:bodyPr wrap="square">
            <a:spAutoFit/>
          </a:bodyPr>
          <a:lstStyle/>
          <a:p>
            <a:r>
              <a:rPr lang="fr-FR" sz="4000" b="1" dirty="0">
                <a:latin typeface="Brush Script MT" panose="03060802040406070304" pitchFamily="66" charset="0"/>
              </a:rPr>
              <a:t>Rien de plus banal qu’un panneau de signalisation. Si on les regarde, c’est juste pour éviter un accident. C’est vrai qu’un trait blanc dans un rond rouge n’est pas très passionnant. Pourtant il en existe quelques-uns sur la planète qui méritent qu’on s’y attarde parce qu’ils sont drôles, bizarres ou déroutants. En voici 21 interprétés à notre façon – ce qui est un gage de sérieux bien sûr.</a:t>
            </a:r>
          </a:p>
        </p:txBody>
      </p:sp>
    </p:spTree>
    <p:extLst>
      <p:ext uri="{BB962C8B-B14F-4D97-AF65-F5344CB8AC3E}">
        <p14:creationId xmlns:p14="http://schemas.microsoft.com/office/powerpoint/2010/main" val="3635802000"/>
      </p:ext>
    </p:extLst>
  </p:cSld>
  <p:clrMapOvr>
    <a:masterClrMapping/>
  </p:clrMapOvr>
  <mc:AlternateContent xmlns:mc="http://schemas.openxmlformats.org/markup-compatibility/2006">
    <mc:Choice xmlns:p14="http://schemas.microsoft.com/office/powerpoint/2010/main" Requires="p14">
      <p:transition spd="slow" p14:dur="7500" advTm="13000">
        <p14:ripp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28/03/2019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3</a:t>
            </a:fld>
            <a:endParaRPr lang="fr-FR" b="1" dirty="0">
              <a:latin typeface="Brush Script MT" panose="03060802040406070304" pitchFamily="66"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670958" y="686663"/>
            <a:ext cx="3155300" cy="5484674"/>
          </a:xfrm>
          <a:prstGeom prst="rect">
            <a:avLst/>
          </a:prstGeom>
          <a:effectLst>
            <a:softEdge rad="63500"/>
          </a:effectLst>
        </p:spPr>
      </p:pic>
      <p:sp>
        <p:nvSpPr>
          <p:cNvPr id="4" name="Rectangle 3"/>
          <p:cNvSpPr/>
          <p:nvPr/>
        </p:nvSpPr>
        <p:spPr>
          <a:xfrm>
            <a:off x="1205948" y="1885513"/>
            <a:ext cx="6096000" cy="3170099"/>
          </a:xfrm>
          <a:prstGeom prst="rect">
            <a:avLst/>
          </a:prstGeom>
        </p:spPr>
        <p:txBody>
          <a:bodyPr>
            <a:spAutoFit/>
          </a:bodyPr>
          <a:lstStyle/>
          <a:p>
            <a:r>
              <a:rPr lang="fr-FR" sz="4000" b="1" dirty="0">
                <a:latin typeface="Brush Script MT" panose="03060802040406070304" pitchFamily="66" charset="0"/>
              </a:rPr>
              <a:t>« Prudence la nuit » – « Les chiens tuent les kiwis ».</a:t>
            </a:r>
          </a:p>
          <a:p>
            <a:r>
              <a:rPr lang="fr-FR" sz="4000" b="1" dirty="0">
                <a:latin typeface="Brush Script MT" panose="03060802040406070304" pitchFamily="66" charset="0"/>
              </a:rPr>
              <a:t>On ne parle pas du fruit mais bien du petit </a:t>
            </a:r>
            <a:r>
              <a:rPr lang="fr-FR" sz="4000" b="1" dirty="0" err="1">
                <a:latin typeface="Brush Script MT" panose="03060802040406070304" pitchFamily="66" charset="0"/>
              </a:rPr>
              <a:t>apterygiforme</a:t>
            </a:r>
            <a:r>
              <a:rPr lang="fr-FR" sz="4000" b="1" dirty="0">
                <a:latin typeface="Brush Script MT" panose="03060802040406070304" pitchFamily="66" charset="0"/>
              </a:rPr>
              <a:t> néo-zélandais.</a:t>
            </a:r>
          </a:p>
        </p:txBody>
      </p:sp>
    </p:spTree>
    <p:extLst>
      <p:ext uri="{BB962C8B-B14F-4D97-AF65-F5344CB8AC3E}">
        <p14:creationId xmlns:p14="http://schemas.microsoft.com/office/powerpoint/2010/main" val="73876094"/>
      </p:ext>
    </p:extLst>
  </p:cSld>
  <p:clrMapOvr>
    <a:masterClrMapping/>
  </p:clrMapOvr>
  <mc:AlternateContent xmlns:mc="http://schemas.openxmlformats.org/markup-compatibility/2006">
    <mc:Choice xmlns:p14="http://schemas.microsoft.com/office/powerpoint/2010/main" Requires="p14">
      <p:transition spd="slow" p14:dur="7500" advTm="13000">
        <p14:ripp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0" end="0"/>
                                            </p:txEl>
                                          </p:spTgt>
                                        </p:tgtEl>
                                        <p:attrNameLst>
                                          <p:attrName>ppt_w</p:attrName>
                                        </p:attrNameLst>
                                      </p:cBhvr>
                                    </p:anim>
                                    <p:anim by="(#ppt_w*0.50)" calcmode="lin" valueType="num">
                                      <p:cBhvr>
                                        <p:cTn id="16" dur="500" decel="50000" autoRev="1" fill="hold">
                                          <p:stCondLst>
                                            <p:cond delay="0"/>
                                          </p:stCondLst>
                                        </p:cTn>
                                        <p:tgtEl>
                                          <p:spTgt spid="4">
                                            <p:txEl>
                                              <p:pRg st="0" end="0"/>
                                            </p:txEl>
                                          </p:spTgt>
                                        </p:tgtEl>
                                        <p:attrNameLst>
                                          <p:attrName>ppt_x</p:attrName>
                                        </p:attrNameLst>
                                      </p:cBhvr>
                                    </p:anim>
                                    <p:anim from="(-#ppt_h/2)" to="(#ppt_y)" calcmode="lin" valueType="num">
                                      <p:cBhvr>
                                        <p:cTn id="17" dur="1000" fill="hold">
                                          <p:stCondLst>
                                            <p:cond delay="0"/>
                                          </p:stCondLst>
                                        </p:cTn>
                                        <p:tgtEl>
                                          <p:spTgt spid="4">
                                            <p:txEl>
                                              <p:pRg st="0" end="0"/>
                                            </p:txEl>
                                          </p:spTgt>
                                        </p:tgtEl>
                                        <p:attrNameLst>
                                          <p:attrName>ppt_y</p:attrName>
                                        </p:attrNameLst>
                                      </p:cBhvr>
                                    </p:anim>
                                    <p:animRot by="21600000">
                                      <p:cBhvr>
                                        <p:cTn id="18" dur="1000" fill="hold">
                                          <p:stCondLst>
                                            <p:cond delay="0"/>
                                          </p:stCondLst>
                                        </p:cTn>
                                        <p:tgtEl>
                                          <p:spTgt spid="4">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4">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4">
                                            <p:txEl>
                                              <p:pRg st="1" end="1"/>
                                            </p:txEl>
                                          </p:spTgt>
                                        </p:tgtEl>
                                        <p:attrNameLst>
                                          <p:attrName>ppt_w</p:attrName>
                                        </p:attrNameLst>
                                      </p:cBhvr>
                                    </p:anim>
                                    <p:anim by="(#ppt_w*0.50)" calcmode="lin" valueType="num">
                                      <p:cBhvr>
                                        <p:cTn id="24" dur="500" decel="50000" autoRev="1" fill="hold">
                                          <p:stCondLst>
                                            <p:cond delay="0"/>
                                          </p:stCondLst>
                                        </p:cTn>
                                        <p:tgtEl>
                                          <p:spTgt spid="4">
                                            <p:txEl>
                                              <p:pRg st="1" end="1"/>
                                            </p:txEl>
                                          </p:spTgt>
                                        </p:tgtEl>
                                        <p:attrNameLst>
                                          <p:attrName>ppt_x</p:attrName>
                                        </p:attrNameLst>
                                      </p:cBhvr>
                                    </p:anim>
                                    <p:anim from="(-#ppt_h/2)" to="(#ppt_y)" calcmode="lin" valueType="num">
                                      <p:cBhvr>
                                        <p:cTn id="25" dur="1000" fill="hold">
                                          <p:stCondLst>
                                            <p:cond delay="0"/>
                                          </p:stCondLst>
                                        </p:cTn>
                                        <p:tgtEl>
                                          <p:spTgt spid="4">
                                            <p:txEl>
                                              <p:pRg st="1" end="1"/>
                                            </p:txEl>
                                          </p:spTgt>
                                        </p:tgtEl>
                                        <p:attrNameLst>
                                          <p:attrName>ppt_y</p:attrName>
                                        </p:attrNameLst>
                                      </p:cBhvr>
                                    </p:anim>
                                    <p:animRot by="21600000">
                                      <p:cBhvr>
                                        <p:cTn id="26" dur="1000" fill="hold">
                                          <p:stCondLst>
                                            <p:cond delay="0"/>
                                          </p:stCondLst>
                                        </p:cTn>
                                        <p:tgtEl>
                                          <p:spTgt spid="4">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28/03/2019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4</a:t>
            </a:fld>
            <a:endParaRPr lang="fr-FR" b="1" dirty="0">
              <a:latin typeface="Brush Script MT" panose="03060802040406070304" pitchFamily="66"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103925" y="673411"/>
            <a:ext cx="3643861" cy="5511178"/>
          </a:xfrm>
          <a:prstGeom prst="rect">
            <a:avLst/>
          </a:prstGeom>
          <a:effectLst>
            <a:softEdge rad="63500"/>
          </a:effectLst>
        </p:spPr>
      </p:pic>
      <p:sp>
        <p:nvSpPr>
          <p:cNvPr id="4" name="Rectangle 3"/>
          <p:cNvSpPr/>
          <p:nvPr/>
        </p:nvSpPr>
        <p:spPr>
          <a:xfrm>
            <a:off x="1144972" y="2853957"/>
            <a:ext cx="5418150" cy="1323439"/>
          </a:xfrm>
          <a:prstGeom prst="rect">
            <a:avLst/>
          </a:prstGeom>
        </p:spPr>
        <p:txBody>
          <a:bodyPr wrap="none">
            <a:spAutoFit/>
          </a:bodyPr>
          <a:lstStyle/>
          <a:p>
            <a:r>
              <a:rPr lang="fr-FR" sz="4000" b="1" dirty="0">
                <a:latin typeface="Brush Script MT" panose="03060802040406070304" pitchFamily="66" charset="0"/>
              </a:rPr>
              <a:t>« Koala mal dessiné sur les </a:t>
            </a:r>
            <a:r>
              <a:rPr lang="fr-FR" sz="4000" b="1" dirty="0" smtClean="0">
                <a:latin typeface="Brush Script MT" panose="03060802040406070304" pitchFamily="66" charset="0"/>
              </a:rPr>
              <a:t>20</a:t>
            </a:r>
          </a:p>
          <a:p>
            <a:r>
              <a:rPr lang="fr-FR" sz="4000" b="1" dirty="0" smtClean="0">
                <a:latin typeface="Brush Script MT" panose="03060802040406070304" pitchFamily="66" charset="0"/>
              </a:rPr>
              <a:t> </a:t>
            </a:r>
            <a:r>
              <a:rPr lang="fr-FR" sz="4000" b="1" dirty="0">
                <a:latin typeface="Brush Script MT" panose="03060802040406070304" pitchFamily="66" charset="0"/>
              </a:rPr>
              <a:t>prochains kilomètres. »</a:t>
            </a:r>
          </a:p>
        </p:txBody>
      </p:sp>
    </p:spTree>
    <p:extLst>
      <p:ext uri="{BB962C8B-B14F-4D97-AF65-F5344CB8AC3E}">
        <p14:creationId xmlns:p14="http://schemas.microsoft.com/office/powerpoint/2010/main" val="3837572753"/>
      </p:ext>
    </p:extLst>
  </p:cSld>
  <p:clrMapOvr>
    <a:masterClrMapping/>
  </p:clrMapOvr>
  <mc:AlternateContent xmlns:mc="http://schemas.openxmlformats.org/markup-compatibility/2006">
    <mc:Choice xmlns:p14="http://schemas.microsoft.com/office/powerpoint/2010/main" Requires="p14">
      <p:transition spd="slow" p14:dur="7500" advTm="13000">
        <p14:ripp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0" end="0"/>
                                            </p:txEl>
                                          </p:spTgt>
                                        </p:tgtEl>
                                        <p:attrNameLst>
                                          <p:attrName>ppt_w</p:attrName>
                                        </p:attrNameLst>
                                      </p:cBhvr>
                                    </p:anim>
                                    <p:anim by="(#ppt_w*0.50)" calcmode="lin" valueType="num">
                                      <p:cBhvr>
                                        <p:cTn id="16" dur="500" decel="50000" autoRev="1" fill="hold">
                                          <p:stCondLst>
                                            <p:cond delay="0"/>
                                          </p:stCondLst>
                                        </p:cTn>
                                        <p:tgtEl>
                                          <p:spTgt spid="4">
                                            <p:txEl>
                                              <p:pRg st="0" end="0"/>
                                            </p:txEl>
                                          </p:spTgt>
                                        </p:tgtEl>
                                        <p:attrNameLst>
                                          <p:attrName>ppt_x</p:attrName>
                                        </p:attrNameLst>
                                      </p:cBhvr>
                                    </p:anim>
                                    <p:anim from="(-#ppt_h/2)" to="(#ppt_y)" calcmode="lin" valueType="num">
                                      <p:cBhvr>
                                        <p:cTn id="17" dur="1000" fill="hold">
                                          <p:stCondLst>
                                            <p:cond delay="0"/>
                                          </p:stCondLst>
                                        </p:cTn>
                                        <p:tgtEl>
                                          <p:spTgt spid="4">
                                            <p:txEl>
                                              <p:pRg st="0" end="0"/>
                                            </p:txEl>
                                          </p:spTgt>
                                        </p:tgtEl>
                                        <p:attrNameLst>
                                          <p:attrName>ppt_y</p:attrName>
                                        </p:attrNameLst>
                                      </p:cBhvr>
                                    </p:anim>
                                    <p:animRot by="21600000">
                                      <p:cBhvr>
                                        <p:cTn id="18" dur="1000" fill="hold">
                                          <p:stCondLst>
                                            <p:cond delay="0"/>
                                          </p:stCondLst>
                                        </p:cTn>
                                        <p:tgtEl>
                                          <p:spTgt spid="4">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4">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4">
                                            <p:txEl>
                                              <p:pRg st="1" end="1"/>
                                            </p:txEl>
                                          </p:spTgt>
                                        </p:tgtEl>
                                        <p:attrNameLst>
                                          <p:attrName>ppt_w</p:attrName>
                                        </p:attrNameLst>
                                      </p:cBhvr>
                                    </p:anim>
                                    <p:anim by="(#ppt_w*0.50)" calcmode="lin" valueType="num">
                                      <p:cBhvr>
                                        <p:cTn id="24" dur="500" decel="50000" autoRev="1" fill="hold">
                                          <p:stCondLst>
                                            <p:cond delay="0"/>
                                          </p:stCondLst>
                                        </p:cTn>
                                        <p:tgtEl>
                                          <p:spTgt spid="4">
                                            <p:txEl>
                                              <p:pRg st="1" end="1"/>
                                            </p:txEl>
                                          </p:spTgt>
                                        </p:tgtEl>
                                        <p:attrNameLst>
                                          <p:attrName>ppt_x</p:attrName>
                                        </p:attrNameLst>
                                      </p:cBhvr>
                                    </p:anim>
                                    <p:anim from="(-#ppt_h/2)" to="(#ppt_y)" calcmode="lin" valueType="num">
                                      <p:cBhvr>
                                        <p:cTn id="25" dur="1000" fill="hold">
                                          <p:stCondLst>
                                            <p:cond delay="0"/>
                                          </p:stCondLst>
                                        </p:cTn>
                                        <p:tgtEl>
                                          <p:spTgt spid="4">
                                            <p:txEl>
                                              <p:pRg st="1" end="1"/>
                                            </p:txEl>
                                          </p:spTgt>
                                        </p:tgtEl>
                                        <p:attrNameLst>
                                          <p:attrName>ppt_y</p:attrName>
                                        </p:attrNameLst>
                                      </p:cBhvr>
                                    </p:anim>
                                    <p:animRot by="21600000">
                                      <p:cBhvr>
                                        <p:cTn id="26" dur="1000" fill="hold">
                                          <p:stCondLst>
                                            <p:cond delay="0"/>
                                          </p:stCondLst>
                                        </p:cTn>
                                        <p:tgtEl>
                                          <p:spTgt spid="4">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28/03/2019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5</a:t>
            </a:fld>
            <a:endParaRPr lang="fr-FR" b="1" dirty="0">
              <a:latin typeface="Brush Script MT" panose="03060802040406070304" pitchFamily="66"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156174" y="652576"/>
            <a:ext cx="3710609" cy="5552847"/>
          </a:xfrm>
          <a:prstGeom prst="rect">
            <a:avLst/>
          </a:prstGeom>
          <a:effectLst>
            <a:softEdge rad="63500"/>
          </a:effectLst>
        </p:spPr>
      </p:pic>
      <p:sp>
        <p:nvSpPr>
          <p:cNvPr id="4" name="Rectangle 3"/>
          <p:cNvSpPr/>
          <p:nvPr/>
        </p:nvSpPr>
        <p:spPr>
          <a:xfrm>
            <a:off x="1487556" y="2459504"/>
            <a:ext cx="5102087" cy="1938992"/>
          </a:xfrm>
          <a:prstGeom prst="rect">
            <a:avLst/>
          </a:prstGeom>
        </p:spPr>
        <p:txBody>
          <a:bodyPr wrap="square">
            <a:spAutoFit/>
          </a:bodyPr>
          <a:lstStyle/>
          <a:p>
            <a:r>
              <a:rPr lang="fr-FR" sz="4000" b="1" dirty="0">
                <a:latin typeface="Brush Script MT" panose="03060802040406070304" pitchFamily="66" charset="0"/>
              </a:rPr>
              <a:t>« Ne pas jeter l’ancre sur la chaussée ». C’est un coup à défoncer le goudron ça.</a:t>
            </a:r>
          </a:p>
        </p:txBody>
      </p:sp>
    </p:spTree>
    <p:extLst>
      <p:ext uri="{BB962C8B-B14F-4D97-AF65-F5344CB8AC3E}">
        <p14:creationId xmlns:p14="http://schemas.microsoft.com/office/powerpoint/2010/main" val="2382805161"/>
      </p:ext>
    </p:extLst>
  </p:cSld>
  <p:clrMapOvr>
    <a:masterClrMapping/>
  </p:clrMapOvr>
  <mc:AlternateContent xmlns:mc="http://schemas.openxmlformats.org/markup-compatibility/2006">
    <mc:Choice xmlns:p14="http://schemas.microsoft.com/office/powerpoint/2010/main" Requires="p14">
      <p:transition spd="slow" p14:dur="7500" advTm="13000">
        <p14:ripp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0" end="0"/>
                                            </p:txEl>
                                          </p:spTgt>
                                        </p:tgtEl>
                                        <p:attrNameLst>
                                          <p:attrName>ppt_w</p:attrName>
                                        </p:attrNameLst>
                                      </p:cBhvr>
                                    </p:anim>
                                    <p:anim by="(#ppt_w*0.50)" calcmode="lin" valueType="num">
                                      <p:cBhvr>
                                        <p:cTn id="16" dur="500" decel="50000" autoRev="1" fill="hold">
                                          <p:stCondLst>
                                            <p:cond delay="0"/>
                                          </p:stCondLst>
                                        </p:cTn>
                                        <p:tgtEl>
                                          <p:spTgt spid="4">
                                            <p:txEl>
                                              <p:pRg st="0" end="0"/>
                                            </p:txEl>
                                          </p:spTgt>
                                        </p:tgtEl>
                                        <p:attrNameLst>
                                          <p:attrName>ppt_x</p:attrName>
                                        </p:attrNameLst>
                                      </p:cBhvr>
                                    </p:anim>
                                    <p:anim from="(-#ppt_h/2)" to="(#ppt_y)" calcmode="lin" valueType="num">
                                      <p:cBhvr>
                                        <p:cTn id="17" dur="1000" fill="hold">
                                          <p:stCondLst>
                                            <p:cond delay="0"/>
                                          </p:stCondLst>
                                        </p:cTn>
                                        <p:tgtEl>
                                          <p:spTgt spid="4">
                                            <p:txEl>
                                              <p:pRg st="0" end="0"/>
                                            </p:txEl>
                                          </p:spTgt>
                                        </p:tgtEl>
                                        <p:attrNameLst>
                                          <p:attrName>ppt_y</p:attrName>
                                        </p:attrNameLst>
                                      </p:cBhvr>
                                    </p:anim>
                                    <p:animRot by="21600000">
                                      <p:cBhvr>
                                        <p:cTn id="18"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28/03/2019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6</a:t>
            </a:fld>
            <a:endParaRPr lang="fr-FR" b="1" dirty="0">
              <a:latin typeface="Brush Script MT" panose="03060802040406070304" pitchFamily="66"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025754" y="686663"/>
            <a:ext cx="3729578" cy="5484674"/>
          </a:xfrm>
          <a:prstGeom prst="rect">
            <a:avLst/>
          </a:prstGeom>
          <a:effectLst>
            <a:softEdge rad="63500"/>
          </a:effectLst>
        </p:spPr>
      </p:pic>
      <p:sp>
        <p:nvSpPr>
          <p:cNvPr id="4" name="Rectangle 3"/>
          <p:cNvSpPr/>
          <p:nvPr/>
        </p:nvSpPr>
        <p:spPr>
          <a:xfrm>
            <a:off x="929754" y="1885513"/>
            <a:ext cx="6096000" cy="3170099"/>
          </a:xfrm>
          <a:prstGeom prst="rect">
            <a:avLst/>
          </a:prstGeom>
        </p:spPr>
        <p:txBody>
          <a:bodyPr>
            <a:spAutoFit/>
          </a:bodyPr>
          <a:lstStyle/>
          <a:p>
            <a:r>
              <a:rPr lang="fr-FR" sz="4000" b="1" dirty="0">
                <a:latin typeface="Brush Script MT" panose="03060802040406070304" pitchFamily="66" charset="0"/>
              </a:rPr>
              <a:t>« Café gratuit pour les conducteurs à 500 mètres ». Ha ! Ça c’est sympa ! Ça change du café à 8€ dans les stations d’essence sur autoroute.</a:t>
            </a:r>
          </a:p>
        </p:txBody>
      </p:sp>
    </p:spTree>
    <p:extLst>
      <p:ext uri="{BB962C8B-B14F-4D97-AF65-F5344CB8AC3E}">
        <p14:creationId xmlns:p14="http://schemas.microsoft.com/office/powerpoint/2010/main" val="2501183384"/>
      </p:ext>
    </p:extLst>
  </p:cSld>
  <p:clrMapOvr>
    <a:masterClrMapping/>
  </p:clrMapOvr>
  <mc:AlternateContent xmlns:mc="http://schemas.openxmlformats.org/markup-compatibility/2006">
    <mc:Choice xmlns:p14="http://schemas.microsoft.com/office/powerpoint/2010/main" Requires="p14">
      <p:transition spd="slow" p14:dur="7500" advTm="13000">
        <p14:ripp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0" end="0"/>
                                            </p:txEl>
                                          </p:spTgt>
                                        </p:tgtEl>
                                        <p:attrNameLst>
                                          <p:attrName>ppt_w</p:attrName>
                                        </p:attrNameLst>
                                      </p:cBhvr>
                                    </p:anim>
                                    <p:anim by="(#ppt_w*0.50)" calcmode="lin" valueType="num">
                                      <p:cBhvr>
                                        <p:cTn id="16" dur="500" decel="50000" autoRev="1" fill="hold">
                                          <p:stCondLst>
                                            <p:cond delay="0"/>
                                          </p:stCondLst>
                                        </p:cTn>
                                        <p:tgtEl>
                                          <p:spTgt spid="4">
                                            <p:txEl>
                                              <p:pRg st="0" end="0"/>
                                            </p:txEl>
                                          </p:spTgt>
                                        </p:tgtEl>
                                        <p:attrNameLst>
                                          <p:attrName>ppt_x</p:attrName>
                                        </p:attrNameLst>
                                      </p:cBhvr>
                                    </p:anim>
                                    <p:anim from="(-#ppt_h/2)" to="(#ppt_y)" calcmode="lin" valueType="num">
                                      <p:cBhvr>
                                        <p:cTn id="17" dur="1000" fill="hold">
                                          <p:stCondLst>
                                            <p:cond delay="0"/>
                                          </p:stCondLst>
                                        </p:cTn>
                                        <p:tgtEl>
                                          <p:spTgt spid="4">
                                            <p:txEl>
                                              <p:pRg st="0" end="0"/>
                                            </p:txEl>
                                          </p:spTgt>
                                        </p:tgtEl>
                                        <p:attrNameLst>
                                          <p:attrName>ppt_y</p:attrName>
                                        </p:attrNameLst>
                                      </p:cBhvr>
                                    </p:anim>
                                    <p:animRot by="21600000">
                                      <p:cBhvr>
                                        <p:cTn id="18"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28/03/2019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7</a:t>
            </a:fld>
            <a:endParaRPr lang="fr-FR" b="1" dirty="0">
              <a:latin typeface="Brush Script MT" panose="03060802040406070304" pitchFamily="66"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096584" y="674648"/>
            <a:ext cx="3836459" cy="5499139"/>
          </a:xfrm>
          <a:prstGeom prst="rect">
            <a:avLst/>
          </a:prstGeom>
          <a:effectLst>
            <a:softEdge rad="127000"/>
          </a:effectLst>
        </p:spPr>
      </p:pic>
      <p:sp>
        <p:nvSpPr>
          <p:cNvPr id="4" name="Rectangle 3"/>
          <p:cNvSpPr/>
          <p:nvPr/>
        </p:nvSpPr>
        <p:spPr>
          <a:xfrm>
            <a:off x="1000584" y="2553138"/>
            <a:ext cx="6096000" cy="1600438"/>
          </a:xfrm>
          <a:prstGeom prst="rect">
            <a:avLst/>
          </a:prstGeom>
        </p:spPr>
        <p:txBody>
          <a:bodyPr>
            <a:spAutoFit/>
          </a:bodyPr>
          <a:lstStyle/>
          <a:p>
            <a:endParaRPr lang="fr-FR" dirty="0"/>
          </a:p>
          <a:p>
            <a:r>
              <a:rPr lang="fr-FR" sz="4000" b="1" dirty="0">
                <a:latin typeface="Brush Script MT" panose="03060802040406070304" pitchFamily="66" charset="0"/>
              </a:rPr>
              <a:t>« Kangourous qui niquent sur 2km. » Quelle forme!</a:t>
            </a:r>
          </a:p>
        </p:txBody>
      </p:sp>
    </p:spTree>
    <p:extLst>
      <p:ext uri="{BB962C8B-B14F-4D97-AF65-F5344CB8AC3E}">
        <p14:creationId xmlns:p14="http://schemas.microsoft.com/office/powerpoint/2010/main" val="1754606222"/>
      </p:ext>
    </p:extLst>
  </p:cSld>
  <p:clrMapOvr>
    <a:masterClrMapping/>
  </p:clrMapOvr>
  <mc:AlternateContent xmlns:mc="http://schemas.openxmlformats.org/markup-compatibility/2006">
    <mc:Choice xmlns:p14="http://schemas.microsoft.com/office/powerpoint/2010/main" Requires="p14">
      <p:transition spd="slow" p14:dur="7500" advTm="13000">
        <p14:ripp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1" end="1"/>
                                            </p:txEl>
                                          </p:spTgt>
                                        </p:tgtEl>
                                        <p:attrNameLst>
                                          <p:attrName>ppt_w</p:attrName>
                                        </p:attrNameLst>
                                      </p:cBhvr>
                                    </p:anim>
                                    <p:anim by="(#ppt_w*0.50)" calcmode="lin" valueType="num">
                                      <p:cBhvr>
                                        <p:cTn id="16" dur="500" decel="50000" autoRev="1" fill="hold">
                                          <p:stCondLst>
                                            <p:cond delay="0"/>
                                          </p:stCondLst>
                                        </p:cTn>
                                        <p:tgtEl>
                                          <p:spTgt spid="4">
                                            <p:txEl>
                                              <p:pRg st="1" end="1"/>
                                            </p:txEl>
                                          </p:spTgt>
                                        </p:tgtEl>
                                        <p:attrNameLst>
                                          <p:attrName>ppt_x</p:attrName>
                                        </p:attrNameLst>
                                      </p:cBhvr>
                                    </p:anim>
                                    <p:anim from="(-#ppt_h/2)" to="(#ppt_y)" calcmode="lin" valueType="num">
                                      <p:cBhvr>
                                        <p:cTn id="17" dur="1000" fill="hold">
                                          <p:stCondLst>
                                            <p:cond delay="0"/>
                                          </p:stCondLst>
                                        </p:cTn>
                                        <p:tgtEl>
                                          <p:spTgt spid="4">
                                            <p:txEl>
                                              <p:pRg st="1" end="1"/>
                                            </p:txEl>
                                          </p:spTgt>
                                        </p:tgtEl>
                                        <p:attrNameLst>
                                          <p:attrName>ppt_y</p:attrName>
                                        </p:attrNameLst>
                                      </p:cBhvr>
                                    </p:anim>
                                    <p:animRot by="21600000">
                                      <p:cBhvr>
                                        <p:cTn id="18" dur="1000" fill="hold">
                                          <p:stCondLst>
                                            <p:cond delay="0"/>
                                          </p:stCondLst>
                                        </p:cTn>
                                        <p:tgtEl>
                                          <p:spTgt spid="4">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28/03/2019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8</a:t>
            </a:fld>
            <a:endParaRPr lang="fr-FR" b="1" dirty="0">
              <a:latin typeface="Brush Script MT" panose="03060802040406070304" pitchFamily="66"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952489" y="702365"/>
            <a:ext cx="3945861" cy="5471422"/>
          </a:xfrm>
          <a:prstGeom prst="rect">
            <a:avLst/>
          </a:prstGeom>
          <a:effectLst>
            <a:softEdge rad="63500"/>
          </a:effectLst>
        </p:spPr>
      </p:pic>
      <p:sp>
        <p:nvSpPr>
          <p:cNvPr id="4" name="Rectangle 3"/>
          <p:cNvSpPr/>
          <p:nvPr/>
        </p:nvSpPr>
        <p:spPr>
          <a:xfrm>
            <a:off x="856489" y="2553138"/>
            <a:ext cx="6096000" cy="1600438"/>
          </a:xfrm>
          <a:prstGeom prst="rect">
            <a:avLst/>
          </a:prstGeom>
        </p:spPr>
        <p:txBody>
          <a:bodyPr>
            <a:spAutoFit/>
          </a:bodyPr>
          <a:lstStyle/>
          <a:p>
            <a:endParaRPr lang="fr-FR" dirty="0"/>
          </a:p>
          <a:p>
            <a:r>
              <a:rPr lang="fr-FR" sz="4000" b="1" dirty="0">
                <a:latin typeface="Brush Script MT" panose="03060802040406070304" pitchFamily="66" charset="0"/>
              </a:rPr>
              <a:t>« Danger, kangourou à ski ». Là c’était simple à comprendre</a:t>
            </a:r>
            <a:r>
              <a:rPr lang="fr-FR" dirty="0"/>
              <a:t>.</a:t>
            </a:r>
          </a:p>
        </p:txBody>
      </p:sp>
    </p:spTree>
    <p:extLst>
      <p:ext uri="{BB962C8B-B14F-4D97-AF65-F5344CB8AC3E}">
        <p14:creationId xmlns:p14="http://schemas.microsoft.com/office/powerpoint/2010/main" val="59539826"/>
      </p:ext>
    </p:extLst>
  </p:cSld>
  <p:clrMapOvr>
    <a:masterClrMapping/>
  </p:clrMapOvr>
  <mc:AlternateContent xmlns:mc="http://schemas.openxmlformats.org/markup-compatibility/2006">
    <mc:Choice xmlns:p14="http://schemas.microsoft.com/office/powerpoint/2010/main" Requires="p14">
      <p:transition spd="slow" p14:dur="7500" advTm="13000">
        <p14:ripp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1" end="1"/>
                                            </p:txEl>
                                          </p:spTgt>
                                        </p:tgtEl>
                                        <p:attrNameLst>
                                          <p:attrName>ppt_w</p:attrName>
                                        </p:attrNameLst>
                                      </p:cBhvr>
                                    </p:anim>
                                    <p:anim by="(#ppt_w*0.50)" calcmode="lin" valueType="num">
                                      <p:cBhvr>
                                        <p:cTn id="16" dur="500" decel="50000" autoRev="1" fill="hold">
                                          <p:stCondLst>
                                            <p:cond delay="0"/>
                                          </p:stCondLst>
                                        </p:cTn>
                                        <p:tgtEl>
                                          <p:spTgt spid="4">
                                            <p:txEl>
                                              <p:pRg st="1" end="1"/>
                                            </p:txEl>
                                          </p:spTgt>
                                        </p:tgtEl>
                                        <p:attrNameLst>
                                          <p:attrName>ppt_x</p:attrName>
                                        </p:attrNameLst>
                                      </p:cBhvr>
                                    </p:anim>
                                    <p:anim from="(-#ppt_h/2)" to="(#ppt_y)" calcmode="lin" valueType="num">
                                      <p:cBhvr>
                                        <p:cTn id="17" dur="1000" fill="hold">
                                          <p:stCondLst>
                                            <p:cond delay="0"/>
                                          </p:stCondLst>
                                        </p:cTn>
                                        <p:tgtEl>
                                          <p:spTgt spid="4">
                                            <p:txEl>
                                              <p:pRg st="1" end="1"/>
                                            </p:txEl>
                                          </p:spTgt>
                                        </p:tgtEl>
                                        <p:attrNameLst>
                                          <p:attrName>ppt_y</p:attrName>
                                        </p:attrNameLst>
                                      </p:cBhvr>
                                    </p:anim>
                                    <p:animRot by="21600000">
                                      <p:cBhvr>
                                        <p:cTn id="18" dur="1000" fill="hold">
                                          <p:stCondLst>
                                            <p:cond delay="0"/>
                                          </p:stCondLst>
                                        </p:cTn>
                                        <p:tgtEl>
                                          <p:spTgt spid="4">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28/03/2019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9</a:t>
            </a:fld>
            <a:endParaRPr lang="fr-FR" b="1" dirty="0">
              <a:latin typeface="Brush Script MT" panose="03060802040406070304" pitchFamily="66"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834809" y="651043"/>
            <a:ext cx="4114800" cy="5587189"/>
          </a:xfrm>
          <a:prstGeom prst="rect">
            <a:avLst/>
          </a:prstGeom>
          <a:effectLst>
            <a:softEdge rad="63500"/>
          </a:effectLst>
        </p:spPr>
      </p:pic>
      <p:sp>
        <p:nvSpPr>
          <p:cNvPr id="4" name="Rectangle 3"/>
          <p:cNvSpPr/>
          <p:nvPr/>
        </p:nvSpPr>
        <p:spPr>
          <a:xfrm>
            <a:off x="838200" y="2349351"/>
            <a:ext cx="6096000" cy="2554545"/>
          </a:xfrm>
          <a:prstGeom prst="rect">
            <a:avLst/>
          </a:prstGeom>
        </p:spPr>
        <p:txBody>
          <a:bodyPr>
            <a:spAutoFit/>
          </a:bodyPr>
          <a:lstStyle/>
          <a:p>
            <a:r>
              <a:rPr lang="fr-FR" sz="4000" b="1" dirty="0">
                <a:latin typeface="Brush Script MT" panose="03060802040406070304" pitchFamily="66" charset="0"/>
              </a:rPr>
              <a:t>« Ralentir enfants » – « 1000 points chacun ». Ouf ! J’ai cru qu’il fallait ralentir pour les éviter !</a:t>
            </a:r>
          </a:p>
        </p:txBody>
      </p:sp>
    </p:spTree>
    <p:extLst>
      <p:ext uri="{BB962C8B-B14F-4D97-AF65-F5344CB8AC3E}">
        <p14:creationId xmlns:p14="http://schemas.microsoft.com/office/powerpoint/2010/main" val="431025828"/>
      </p:ext>
    </p:extLst>
  </p:cSld>
  <p:clrMapOvr>
    <a:masterClrMapping/>
  </p:clrMapOvr>
  <mc:AlternateContent xmlns:mc="http://schemas.openxmlformats.org/markup-compatibility/2006">
    <mc:Choice xmlns:p14="http://schemas.microsoft.com/office/powerpoint/2010/main" Requires="p14">
      <p:transition spd="slow" p14:dur="7500" advTm="13000">
        <p14:ripp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0" end="0"/>
                                            </p:txEl>
                                          </p:spTgt>
                                        </p:tgtEl>
                                        <p:attrNameLst>
                                          <p:attrName>ppt_w</p:attrName>
                                        </p:attrNameLst>
                                      </p:cBhvr>
                                    </p:anim>
                                    <p:anim by="(#ppt_w*0.50)" calcmode="lin" valueType="num">
                                      <p:cBhvr>
                                        <p:cTn id="16" dur="500" decel="50000" autoRev="1" fill="hold">
                                          <p:stCondLst>
                                            <p:cond delay="0"/>
                                          </p:stCondLst>
                                        </p:cTn>
                                        <p:tgtEl>
                                          <p:spTgt spid="4">
                                            <p:txEl>
                                              <p:pRg st="0" end="0"/>
                                            </p:txEl>
                                          </p:spTgt>
                                        </p:tgtEl>
                                        <p:attrNameLst>
                                          <p:attrName>ppt_x</p:attrName>
                                        </p:attrNameLst>
                                      </p:cBhvr>
                                    </p:anim>
                                    <p:anim from="(-#ppt_h/2)" to="(#ppt_y)" calcmode="lin" valueType="num">
                                      <p:cBhvr>
                                        <p:cTn id="17" dur="1000" fill="hold">
                                          <p:stCondLst>
                                            <p:cond delay="0"/>
                                          </p:stCondLst>
                                        </p:cTn>
                                        <p:tgtEl>
                                          <p:spTgt spid="4">
                                            <p:txEl>
                                              <p:pRg st="0" end="0"/>
                                            </p:txEl>
                                          </p:spTgt>
                                        </p:tgtEl>
                                        <p:attrNameLst>
                                          <p:attrName>ppt_y</p:attrName>
                                        </p:attrNameLst>
                                      </p:cBhvr>
                                    </p:anim>
                                    <p:animRot by="21600000">
                                      <p:cBhvr>
                                        <p:cTn id="18"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28/03/2019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10</a:t>
            </a:fld>
            <a:endParaRPr lang="fr-FR" b="1" dirty="0">
              <a:latin typeface="Brush Script MT" panose="03060802040406070304" pitchFamily="66"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699482" y="686081"/>
            <a:ext cx="4117605" cy="5485837"/>
          </a:xfrm>
          <a:prstGeom prst="rect">
            <a:avLst/>
          </a:prstGeom>
          <a:effectLst>
            <a:softEdge rad="63500"/>
          </a:effectLst>
        </p:spPr>
      </p:pic>
      <p:sp>
        <p:nvSpPr>
          <p:cNvPr id="4" name="Rectangle 3"/>
          <p:cNvSpPr/>
          <p:nvPr/>
        </p:nvSpPr>
        <p:spPr>
          <a:xfrm>
            <a:off x="694224" y="2782918"/>
            <a:ext cx="6120586" cy="1323439"/>
          </a:xfrm>
          <a:prstGeom prst="rect">
            <a:avLst/>
          </a:prstGeom>
        </p:spPr>
        <p:txBody>
          <a:bodyPr wrap="none">
            <a:spAutoFit/>
          </a:bodyPr>
          <a:lstStyle/>
          <a:p>
            <a:r>
              <a:rPr lang="fr-FR" sz="4000" b="1" dirty="0">
                <a:latin typeface="Brush Script MT" panose="03060802040406070304" pitchFamily="66" charset="0"/>
              </a:rPr>
              <a:t>« STOP » – « Restes de </a:t>
            </a:r>
            <a:r>
              <a:rPr lang="fr-FR" sz="4000" b="1" dirty="0" smtClean="0">
                <a:latin typeface="Brush Script MT" panose="03060802040406070304" pitchFamily="66" charset="0"/>
              </a:rPr>
              <a:t>sardines</a:t>
            </a:r>
          </a:p>
          <a:p>
            <a:r>
              <a:rPr lang="fr-FR" sz="4000" b="1" dirty="0" smtClean="0">
                <a:latin typeface="Brush Script MT" panose="03060802040406070304" pitchFamily="66" charset="0"/>
              </a:rPr>
              <a:t> </a:t>
            </a:r>
            <a:r>
              <a:rPr lang="fr-FR" sz="4000" b="1" dirty="0">
                <a:latin typeface="Brush Script MT" panose="03060802040406070304" pitchFamily="66" charset="0"/>
              </a:rPr>
              <a:t>grillées ».</a:t>
            </a:r>
          </a:p>
        </p:txBody>
      </p:sp>
    </p:spTree>
    <p:extLst>
      <p:ext uri="{BB962C8B-B14F-4D97-AF65-F5344CB8AC3E}">
        <p14:creationId xmlns:p14="http://schemas.microsoft.com/office/powerpoint/2010/main" val="2004905560"/>
      </p:ext>
    </p:extLst>
  </p:cSld>
  <p:clrMapOvr>
    <a:masterClrMapping/>
  </p:clrMapOvr>
  <mc:AlternateContent xmlns:mc="http://schemas.openxmlformats.org/markup-compatibility/2006">
    <mc:Choice xmlns:p14="http://schemas.microsoft.com/office/powerpoint/2010/main" Requires="p14">
      <p:transition spd="slow" p14:dur="7500" advTm="13000">
        <p14:ripp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0" end="0"/>
                                            </p:txEl>
                                          </p:spTgt>
                                        </p:tgtEl>
                                        <p:attrNameLst>
                                          <p:attrName>ppt_w</p:attrName>
                                        </p:attrNameLst>
                                      </p:cBhvr>
                                    </p:anim>
                                    <p:anim by="(#ppt_w*0.50)" calcmode="lin" valueType="num">
                                      <p:cBhvr>
                                        <p:cTn id="16" dur="500" decel="50000" autoRev="1" fill="hold">
                                          <p:stCondLst>
                                            <p:cond delay="0"/>
                                          </p:stCondLst>
                                        </p:cTn>
                                        <p:tgtEl>
                                          <p:spTgt spid="4">
                                            <p:txEl>
                                              <p:pRg st="0" end="0"/>
                                            </p:txEl>
                                          </p:spTgt>
                                        </p:tgtEl>
                                        <p:attrNameLst>
                                          <p:attrName>ppt_x</p:attrName>
                                        </p:attrNameLst>
                                      </p:cBhvr>
                                    </p:anim>
                                    <p:anim from="(-#ppt_h/2)" to="(#ppt_y)" calcmode="lin" valueType="num">
                                      <p:cBhvr>
                                        <p:cTn id="17" dur="1000" fill="hold">
                                          <p:stCondLst>
                                            <p:cond delay="0"/>
                                          </p:stCondLst>
                                        </p:cTn>
                                        <p:tgtEl>
                                          <p:spTgt spid="4">
                                            <p:txEl>
                                              <p:pRg st="0" end="0"/>
                                            </p:txEl>
                                          </p:spTgt>
                                        </p:tgtEl>
                                        <p:attrNameLst>
                                          <p:attrName>ppt_y</p:attrName>
                                        </p:attrNameLst>
                                      </p:cBhvr>
                                    </p:anim>
                                    <p:animRot by="21600000">
                                      <p:cBhvr>
                                        <p:cTn id="18" dur="1000" fill="hold">
                                          <p:stCondLst>
                                            <p:cond delay="0"/>
                                          </p:stCondLst>
                                        </p:cTn>
                                        <p:tgtEl>
                                          <p:spTgt spid="4">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4">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4">
                                            <p:txEl>
                                              <p:pRg st="1" end="1"/>
                                            </p:txEl>
                                          </p:spTgt>
                                        </p:tgtEl>
                                        <p:attrNameLst>
                                          <p:attrName>ppt_w</p:attrName>
                                        </p:attrNameLst>
                                      </p:cBhvr>
                                    </p:anim>
                                    <p:anim by="(#ppt_w*0.50)" calcmode="lin" valueType="num">
                                      <p:cBhvr>
                                        <p:cTn id="24" dur="500" decel="50000" autoRev="1" fill="hold">
                                          <p:stCondLst>
                                            <p:cond delay="0"/>
                                          </p:stCondLst>
                                        </p:cTn>
                                        <p:tgtEl>
                                          <p:spTgt spid="4">
                                            <p:txEl>
                                              <p:pRg st="1" end="1"/>
                                            </p:txEl>
                                          </p:spTgt>
                                        </p:tgtEl>
                                        <p:attrNameLst>
                                          <p:attrName>ppt_x</p:attrName>
                                        </p:attrNameLst>
                                      </p:cBhvr>
                                    </p:anim>
                                    <p:anim from="(-#ppt_h/2)" to="(#ppt_y)" calcmode="lin" valueType="num">
                                      <p:cBhvr>
                                        <p:cTn id="25" dur="1000" fill="hold">
                                          <p:stCondLst>
                                            <p:cond delay="0"/>
                                          </p:stCondLst>
                                        </p:cTn>
                                        <p:tgtEl>
                                          <p:spTgt spid="4">
                                            <p:txEl>
                                              <p:pRg st="1" end="1"/>
                                            </p:txEl>
                                          </p:spTgt>
                                        </p:tgtEl>
                                        <p:attrNameLst>
                                          <p:attrName>ppt_y</p:attrName>
                                        </p:attrNameLst>
                                      </p:cBhvr>
                                    </p:anim>
                                    <p:animRot by="21600000">
                                      <p:cBhvr>
                                        <p:cTn id="26" dur="1000" fill="hold">
                                          <p:stCondLst>
                                            <p:cond delay="0"/>
                                          </p:stCondLst>
                                        </p:cTn>
                                        <p:tgtEl>
                                          <p:spTgt spid="4">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28/03/2019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11</a:t>
            </a:fld>
            <a:endParaRPr lang="fr-FR" b="1" dirty="0">
              <a:latin typeface="Brush Script MT" panose="03060802040406070304" pitchFamily="66"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725986" y="687950"/>
            <a:ext cx="4117605" cy="5485837"/>
          </a:xfrm>
          <a:prstGeom prst="rect">
            <a:avLst/>
          </a:prstGeom>
          <a:effectLst>
            <a:softEdge rad="63500"/>
          </a:effectLst>
        </p:spPr>
      </p:pic>
      <p:sp>
        <p:nvSpPr>
          <p:cNvPr id="4" name="Rectangle 3"/>
          <p:cNvSpPr/>
          <p:nvPr/>
        </p:nvSpPr>
        <p:spPr>
          <a:xfrm>
            <a:off x="838200" y="2245362"/>
            <a:ext cx="6096000" cy="2215991"/>
          </a:xfrm>
          <a:prstGeom prst="rect">
            <a:avLst/>
          </a:prstGeom>
        </p:spPr>
        <p:txBody>
          <a:bodyPr>
            <a:spAutoFit/>
          </a:bodyPr>
          <a:lstStyle/>
          <a:p>
            <a:endParaRPr lang="fr-FR" dirty="0"/>
          </a:p>
          <a:p>
            <a:r>
              <a:rPr lang="fr-FR" sz="4000" b="1" dirty="0">
                <a:latin typeface="Brush Script MT" panose="03060802040406070304" pitchFamily="66" charset="0"/>
              </a:rPr>
              <a:t>« Patinage artistique interdit » – « Stationnement interdit » – « Trompette interdite ».</a:t>
            </a:r>
          </a:p>
        </p:txBody>
      </p:sp>
    </p:spTree>
    <p:extLst>
      <p:ext uri="{BB962C8B-B14F-4D97-AF65-F5344CB8AC3E}">
        <p14:creationId xmlns:p14="http://schemas.microsoft.com/office/powerpoint/2010/main" val="1191295493"/>
      </p:ext>
    </p:extLst>
  </p:cSld>
  <p:clrMapOvr>
    <a:masterClrMapping/>
  </p:clrMapOvr>
  <mc:AlternateContent xmlns:mc="http://schemas.openxmlformats.org/markup-compatibility/2006">
    <mc:Choice xmlns:p14="http://schemas.microsoft.com/office/powerpoint/2010/main" Requires="p14">
      <p:transition spd="slow" p14:dur="7500" advTm="13000">
        <p14:ripp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1" end="1"/>
                                            </p:txEl>
                                          </p:spTgt>
                                        </p:tgtEl>
                                        <p:attrNameLst>
                                          <p:attrName>ppt_w</p:attrName>
                                        </p:attrNameLst>
                                      </p:cBhvr>
                                    </p:anim>
                                    <p:anim by="(#ppt_w*0.50)" calcmode="lin" valueType="num">
                                      <p:cBhvr>
                                        <p:cTn id="16" dur="500" decel="50000" autoRev="1" fill="hold">
                                          <p:stCondLst>
                                            <p:cond delay="0"/>
                                          </p:stCondLst>
                                        </p:cTn>
                                        <p:tgtEl>
                                          <p:spTgt spid="4">
                                            <p:txEl>
                                              <p:pRg st="1" end="1"/>
                                            </p:txEl>
                                          </p:spTgt>
                                        </p:tgtEl>
                                        <p:attrNameLst>
                                          <p:attrName>ppt_x</p:attrName>
                                        </p:attrNameLst>
                                      </p:cBhvr>
                                    </p:anim>
                                    <p:anim from="(-#ppt_h/2)" to="(#ppt_y)" calcmode="lin" valueType="num">
                                      <p:cBhvr>
                                        <p:cTn id="17" dur="1000" fill="hold">
                                          <p:stCondLst>
                                            <p:cond delay="0"/>
                                          </p:stCondLst>
                                        </p:cTn>
                                        <p:tgtEl>
                                          <p:spTgt spid="4">
                                            <p:txEl>
                                              <p:pRg st="1" end="1"/>
                                            </p:txEl>
                                          </p:spTgt>
                                        </p:tgtEl>
                                        <p:attrNameLst>
                                          <p:attrName>ppt_y</p:attrName>
                                        </p:attrNameLst>
                                      </p:cBhvr>
                                    </p:anim>
                                    <p:animRot by="21600000">
                                      <p:cBhvr>
                                        <p:cTn id="18" dur="1000" fill="hold">
                                          <p:stCondLst>
                                            <p:cond delay="0"/>
                                          </p:stCondLst>
                                        </p:cTn>
                                        <p:tgtEl>
                                          <p:spTgt spid="4">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28/03/2019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12</a:t>
            </a:fld>
            <a:endParaRPr lang="fr-FR" b="1" dirty="0">
              <a:latin typeface="Brush Script MT" panose="03060802040406070304" pitchFamily="66"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559076" y="692689"/>
            <a:ext cx="4519742" cy="5472622"/>
          </a:xfrm>
          <a:prstGeom prst="rect">
            <a:avLst/>
          </a:prstGeom>
          <a:effectLst>
            <a:softEdge rad="63500"/>
          </a:effectLst>
        </p:spPr>
      </p:pic>
      <p:sp>
        <p:nvSpPr>
          <p:cNvPr id="4" name="Rectangle 3"/>
          <p:cNvSpPr/>
          <p:nvPr/>
        </p:nvSpPr>
        <p:spPr>
          <a:xfrm>
            <a:off x="1551966" y="2999414"/>
            <a:ext cx="4058868" cy="707886"/>
          </a:xfrm>
          <a:prstGeom prst="rect">
            <a:avLst/>
          </a:prstGeom>
        </p:spPr>
        <p:txBody>
          <a:bodyPr wrap="none">
            <a:spAutoFit/>
          </a:bodyPr>
          <a:lstStyle/>
          <a:p>
            <a:r>
              <a:rPr lang="fr-FR" sz="4000" b="1" dirty="0">
                <a:latin typeface="Brush Script MT" panose="03060802040406070304" pitchFamily="66" charset="0"/>
              </a:rPr>
              <a:t>« Peluches gratuites ».</a:t>
            </a:r>
          </a:p>
        </p:txBody>
      </p:sp>
    </p:spTree>
    <p:extLst>
      <p:ext uri="{BB962C8B-B14F-4D97-AF65-F5344CB8AC3E}">
        <p14:creationId xmlns:p14="http://schemas.microsoft.com/office/powerpoint/2010/main" val="1404860106"/>
      </p:ext>
    </p:extLst>
  </p:cSld>
  <p:clrMapOvr>
    <a:masterClrMapping/>
  </p:clrMapOvr>
  <mc:AlternateContent xmlns:mc="http://schemas.openxmlformats.org/markup-compatibility/2006">
    <mc:Choice xmlns:p14="http://schemas.microsoft.com/office/powerpoint/2010/main" Requires="p14">
      <p:transition spd="slow" p14:dur="7500" advTm="13000">
        <p14:ripp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0" end="0"/>
                                            </p:txEl>
                                          </p:spTgt>
                                        </p:tgtEl>
                                        <p:attrNameLst>
                                          <p:attrName>ppt_w</p:attrName>
                                        </p:attrNameLst>
                                      </p:cBhvr>
                                    </p:anim>
                                    <p:anim by="(#ppt_w*0.50)" calcmode="lin" valueType="num">
                                      <p:cBhvr>
                                        <p:cTn id="16" dur="500" decel="50000" autoRev="1" fill="hold">
                                          <p:stCondLst>
                                            <p:cond delay="0"/>
                                          </p:stCondLst>
                                        </p:cTn>
                                        <p:tgtEl>
                                          <p:spTgt spid="4">
                                            <p:txEl>
                                              <p:pRg st="0" end="0"/>
                                            </p:txEl>
                                          </p:spTgt>
                                        </p:tgtEl>
                                        <p:attrNameLst>
                                          <p:attrName>ppt_x</p:attrName>
                                        </p:attrNameLst>
                                      </p:cBhvr>
                                    </p:anim>
                                    <p:anim from="(-#ppt_h/2)" to="(#ppt_y)" calcmode="lin" valueType="num">
                                      <p:cBhvr>
                                        <p:cTn id="17" dur="1000" fill="hold">
                                          <p:stCondLst>
                                            <p:cond delay="0"/>
                                          </p:stCondLst>
                                        </p:cTn>
                                        <p:tgtEl>
                                          <p:spTgt spid="4">
                                            <p:txEl>
                                              <p:pRg st="0" end="0"/>
                                            </p:txEl>
                                          </p:spTgt>
                                        </p:tgtEl>
                                        <p:attrNameLst>
                                          <p:attrName>ppt_y</p:attrName>
                                        </p:attrNameLst>
                                      </p:cBhvr>
                                    </p:anim>
                                    <p:animRot by="21600000">
                                      <p:cBhvr>
                                        <p:cTn id="18"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3" name="Image 2"/>
          <p:cNvPicPr>
            <a:picLocks noChangeAspect="1"/>
          </p:cNvPicPr>
          <p:nvPr/>
        </p:nvPicPr>
        <p:blipFill>
          <a:blip r:embed="rId3"/>
          <a:stretch>
            <a:fillRect/>
          </a:stretch>
        </p:blipFill>
        <p:spPr>
          <a:xfrm>
            <a:off x="2047875" y="657225"/>
            <a:ext cx="8096250" cy="5543550"/>
          </a:xfrm>
          <a:prstGeom prst="rect">
            <a:avLst/>
          </a:prstGeom>
          <a:effectLst>
            <a:softEdge rad="127000"/>
          </a:effectLst>
        </p:spPr>
      </p:pic>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28/03/2019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13</a:t>
            </a:fld>
            <a:endParaRPr lang="fr-FR" b="1" dirty="0">
              <a:latin typeface="Brush Script MT" panose="03060802040406070304" pitchFamily="66" charset="0"/>
            </a:endParaRPr>
          </a:p>
        </p:txBody>
      </p:sp>
      <p:sp>
        <p:nvSpPr>
          <p:cNvPr id="4" name="Rectangle 3"/>
          <p:cNvSpPr/>
          <p:nvPr/>
        </p:nvSpPr>
        <p:spPr>
          <a:xfrm>
            <a:off x="3336235" y="5014367"/>
            <a:ext cx="5274365" cy="1077218"/>
          </a:xfrm>
          <a:prstGeom prst="rect">
            <a:avLst/>
          </a:prstGeom>
        </p:spPr>
        <p:txBody>
          <a:bodyPr wrap="square">
            <a:spAutoFit/>
          </a:bodyPr>
          <a:lstStyle/>
          <a:p>
            <a:r>
              <a:rPr lang="fr-FR" sz="3200" b="1" dirty="0">
                <a:ln>
                  <a:solidFill>
                    <a:sysClr val="windowText" lastClr="000000"/>
                  </a:solidFill>
                </a:ln>
                <a:latin typeface="Brush Script MT" panose="03060802040406070304" pitchFamily="66" charset="0"/>
              </a:rPr>
              <a:t>Si vous êtes en panne à ce panneau précisément, vous êtes dans la merde.</a:t>
            </a:r>
          </a:p>
        </p:txBody>
      </p:sp>
    </p:spTree>
    <p:extLst>
      <p:ext uri="{BB962C8B-B14F-4D97-AF65-F5344CB8AC3E}">
        <p14:creationId xmlns:p14="http://schemas.microsoft.com/office/powerpoint/2010/main" val="1090895906"/>
      </p:ext>
    </p:extLst>
  </p:cSld>
  <p:clrMapOvr>
    <a:masterClrMapping/>
  </p:clrMapOvr>
  <mc:AlternateContent xmlns:mc="http://schemas.openxmlformats.org/markup-compatibility/2006">
    <mc:Choice xmlns:p14="http://schemas.microsoft.com/office/powerpoint/2010/main" Requires="p14">
      <p:transition spd="slow" p14:dur="7500" advTm="13000">
        <p14:ripp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0" end="0"/>
                                            </p:txEl>
                                          </p:spTgt>
                                        </p:tgtEl>
                                        <p:attrNameLst>
                                          <p:attrName>ppt_w</p:attrName>
                                        </p:attrNameLst>
                                      </p:cBhvr>
                                    </p:anim>
                                    <p:anim by="(#ppt_w*0.50)" calcmode="lin" valueType="num">
                                      <p:cBhvr>
                                        <p:cTn id="16" dur="500" decel="50000" autoRev="1" fill="hold">
                                          <p:stCondLst>
                                            <p:cond delay="0"/>
                                          </p:stCondLst>
                                        </p:cTn>
                                        <p:tgtEl>
                                          <p:spTgt spid="4">
                                            <p:txEl>
                                              <p:pRg st="0" end="0"/>
                                            </p:txEl>
                                          </p:spTgt>
                                        </p:tgtEl>
                                        <p:attrNameLst>
                                          <p:attrName>ppt_x</p:attrName>
                                        </p:attrNameLst>
                                      </p:cBhvr>
                                    </p:anim>
                                    <p:anim from="(-#ppt_h/2)" to="(#ppt_y)" calcmode="lin" valueType="num">
                                      <p:cBhvr>
                                        <p:cTn id="17" dur="1000" fill="hold">
                                          <p:stCondLst>
                                            <p:cond delay="0"/>
                                          </p:stCondLst>
                                        </p:cTn>
                                        <p:tgtEl>
                                          <p:spTgt spid="4">
                                            <p:txEl>
                                              <p:pRg st="0" end="0"/>
                                            </p:txEl>
                                          </p:spTgt>
                                        </p:tgtEl>
                                        <p:attrNameLst>
                                          <p:attrName>ppt_y</p:attrName>
                                        </p:attrNameLst>
                                      </p:cBhvr>
                                    </p:anim>
                                    <p:animRot by="21600000">
                                      <p:cBhvr>
                                        <p:cTn id="18"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28/03/2019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14</a:t>
            </a:fld>
            <a:endParaRPr lang="fr-FR" b="1" dirty="0">
              <a:latin typeface="Brush Script MT" panose="03060802040406070304" pitchFamily="66"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33411" y="678020"/>
            <a:ext cx="7333441" cy="5495767"/>
          </a:xfrm>
          <a:prstGeom prst="rect">
            <a:avLst/>
          </a:prstGeom>
          <a:effectLst>
            <a:softEdge rad="127000"/>
          </a:effectLst>
        </p:spPr>
      </p:pic>
      <p:sp>
        <p:nvSpPr>
          <p:cNvPr id="4" name="Rectangle 3"/>
          <p:cNvSpPr/>
          <p:nvPr/>
        </p:nvSpPr>
        <p:spPr>
          <a:xfrm>
            <a:off x="3048000" y="4827598"/>
            <a:ext cx="6096000" cy="1323439"/>
          </a:xfrm>
          <a:prstGeom prst="rect">
            <a:avLst/>
          </a:prstGeom>
        </p:spPr>
        <p:txBody>
          <a:bodyPr>
            <a:spAutoFit/>
          </a:bodyPr>
          <a:lstStyle/>
          <a:p>
            <a:endParaRPr lang="fr-FR" sz="4000" b="1" dirty="0">
              <a:latin typeface="Brush Script MT" panose="03060802040406070304" pitchFamily="66" charset="0"/>
            </a:endParaRPr>
          </a:p>
          <a:p>
            <a:r>
              <a:rPr lang="fr-FR" sz="4000" b="1" dirty="0">
                <a:latin typeface="Brush Script MT" panose="03060802040406070304" pitchFamily="66" charset="0"/>
              </a:rPr>
              <a:t>« Attention vaches </a:t>
            </a:r>
            <a:r>
              <a:rPr lang="fr-FR" sz="4000" b="1" dirty="0" err="1">
                <a:latin typeface="Brush Script MT" panose="03060802040406070304" pitchFamily="66" charset="0"/>
              </a:rPr>
              <a:t>véhiculovores</a:t>
            </a:r>
            <a:r>
              <a:rPr lang="fr-FR" sz="4000" b="1" dirty="0">
                <a:latin typeface="Brush Script MT" panose="03060802040406070304" pitchFamily="66" charset="0"/>
              </a:rPr>
              <a:t> »</a:t>
            </a:r>
          </a:p>
        </p:txBody>
      </p:sp>
    </p:spTree>
    <p:extLst>
      <p:ext uri="{BB962C8B-B14F-4D97-AF65-F5344CB8AC3E}">
        <p14:creationId xmlns:p14="http://schemas.microsoft.com/office/powerpoint/2010/main" val="2587672392"/>
      </p:ext>
    </p:extLst>
  </p:cSld>
  <p:clrMapOvr>
    <a:masterClrMapping/>
  </p:clrMapOvr>
  <mc:AlternateContent xmlns:mc="http://schemas.openxmlformats.org/markup-compatibility/2006">
    <mc:Choice xmlns:p14="http://schemas.microsoft.com/office/powerpoint/2010/main" Requires="p14">
      <p:transition spd="slow" p14:dur="7500" advTm="13000">
        <p14:ripp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1" end="1"/>
                                            </p:txEl>
                                          </p:spTgt>
                                        </p:tgtEl>
                                        <p:attrNameLst>
                                          <p:attrName>ppt_w</p:attrName>
                                        </p:attrNameLst>
                                      </p:cBhvr>
                                    </p:anim>
                                    <p:anim by="(#ppt_w*0.50)" calcmode="lin" valueType="num">
                                      <p:cBhvr>
                                        <p:cTn id="16" dur="500" decel="50000" autoRev="1" fill="hold">
                                          <p:stCondLst>
                                            <p:cond delay="0"/>
                                          </p:stCondLst>
                                        </p:cTn>
                                        <p:tgtEl>
                                          <p:spTgt spid="4">
                                            <p:txEl>
                                              <p:pRg st="1" end="1"/>
                                            </p:txEl>
                                          </p:spTgt>
                                        </p:tgtEl>
                                        <p:attrNameLst>
                                          <p:attrName>ppt_x</p:attrName>
                                        </p:attrNameLst>
                                      </p:cBhvr>
                                    </p:anim>
                                    <p:anim from="(-#ppt_h/2)" to="(#ppt_y)" calcmode="lin" valueType="num">
                                      <p:cBhvr>
                                        <p:cTn id="17" dur="1000" fill="hold">
                                          <p:stCondLst>
                                            <p:cond delay="0"/>
                                          </p:stCondLst>
                                        </p:cTn>
                                        <p:tgtEl>
                                          <p:spTgt spid="4">
                                            <p:txEl>
                                              <p:pRg st="1" end="1"/>
                                            </p:txEl>
                                          </p:spTgt>
                                        </p:tgtEl>
                                        <p:attrNameLst>
                                          <p:attrName>ppt_y</p:attrName>
                                        </p:attrNameLst>
                                      </p:cBhvr>
                                    </p:anim>
                                    <p:animRot by="21600000">
                                      <p:cBhvr>
                                        <p:cTn id="18" dur="1000" fill="hold">
                                          <p:stCondLst>
                                            <p:cond delay="0"/>
                                          </p:stCondLst>
                                        </p:cTn>
                                        <p:tgtEl>
                                          <p:spTgt spid="4">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28/03/2019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15</a:t>
            </a:fld>
            <a:endParaRPr lang="fr-FR" b="1" dirty="0">
              <a:latin typeface="Brush Script MT" panose="03060802040406070304" pitchFamily="66"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85391" y="703541"/>
            <a:ext cx="7341705" cy="5510597"/>
          </a:xfrm>
          <a:prstGeom prst="rect">
            <a:avLst/>
          </a:prstGeom>
          <a:effectLst>
            <a:softEdge rad="127000"/>
          </a:effectLst>
        </p:spPr>
      </p:pic>
      <p:sp>
        <p:nvSpPr>
          <p:cNvPr id="4" name="Rectangle 3"/>
          <p:cNvSpPr/>
          <p:nvPr/>
        </p:nvSpPr>
        <p:spPr>
          <a:xfrm>
            <a:off x="2302355" y="4346252"/>
            <a:ext cx="7209183" cy="1938992"/>
          </a:xfrm>
          <a:prstGeom prst="rect">
            <a:avLst/>
          </a:prstGeom>
        </p:spPr>
        <p:txBody>
          <a:bodyPr wrap="square">
            <a:spAutoFit/>
          </a:bodyPr>
          <a:lstStyle/>
          <a:p>
            <a:r>
              <a:rPr lang="fr-FR" sz="4000" b="1" dirty="0">
                <a:latin typeface="Brush Script MT" panose="03060802040406070304" pitchFamily="66" charset="0"/>
              </a:rPr>
              <a:t>Si vous cherchez votre chemin, suivez le panneau (Oui </a:t>
            </a:r>
            <a:r>
              <a:rPr lang="fr-FR" sz="4000" b="1" dirty="0" err="1">
                <a:latin typeface="Brush Script MT" panose="03060802040406070304" pitchFamily="66" charset="0"/>
              </a:rPr>
              <a:t>path</a:t>
            </a:r>
            <a:r>
              <a:rPr lang="fr-FR" sz="4000" b="1" dirty="0">
                <a:latin typeface="Brush Script MT" panose="03060802040406070304" pitchFamily="66" charset="0"/>
              </a:rPr>
              <a:t>, ça veut dire chemin en anglais).</a:t>
            </a:r>
          </a:p>
        </p:txBody>
      </p:sp>
    </p:spTree>
    <p:extLst>
      <p:ext uri="{BB962C8B-B14F-4D97-AF65-F5344CB8AC3E}">
        <p14:creationId xmlns:p14="http://schemas.microsoft.com/office/powerpoint/2010/main" val="753964646"/>
      </p:ext>
    </p:extLst>
  </p:cSld>
  <p:clrMapOvr>
    <a:masterClrMapping/>
  </p:clrMapOvr>
  <mc:AlternateContent xmlns:mc="http://schemas.openxmlformats.org/markup-compatibility/2006">
    <mc:Choice xmlns:p14="http://schemas.microsoft.com/office/powerpoint/2010/main" Requires="p14">
      <p:transition spd="slow" p14:dur="7500" advTm="13000">
        <p14:ripp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0" end="0"/>
                                            </p:txEl>
                                          </p:spTgt>
                                        </p:tgtEl>
                                        <p:attrNameLst>
                                          <p:attrName>ppt_w</p:attrName>
                                        </p:attrNameLst>
                                      </p:cBhvr>
                                    </p:anim>
                                    <p:anim by="(#ppt_w*0.50)" calcmode="lin" valueType="num">
                                      <p:cBhvr>
                                        <p:cTn id="16" dur="500" decel="50000" autoRev="1" fill="hold">
                                          <p:stCondLst>
                                            <p:cond delay="0"/>
                                          </p:stCondLst>
                                        </p:cTn>
                                        <p:tgtEl>
                                          <p:spTgt spid="4">
                                            <p:txEl>
                                              <p:pRg st="0" end="0"/>
                                            </p:txEl>
                                          </p:spTgt>
                                        </p:tgtEl>
                                        <p:attrNameLst>
                                          <p:attrName>ppt_x</p:attrName>
                                        </p:attrNameLst>
                                      </p:cBhvr>
                                    </p:anim>
                                    <p:anim from="(-#ppt_h/2)" to="(#ppt_y)" calcmode="lin" valueType="num">
                                      <p:cBhvr>
                                        <p:cTn id="17" dur="1000" fill="hold">
                                          <p:stCondLst>
                                            <p:cond delay="0"/>
                                          </p:stCondLst>
                                        </p:cTn>
                                        <p:tgtEl>
                                          <p:spTgt spid="4">
                                            <p:txEl>
                                              <p:pRg st="0" end="0"/>
                                            </p:txEl>
                                          </p:spTgt>
                                        </p:tgtEl>
                                        <p:attrNameLst>
                                          <p:attrName>ppt_y</p:attrName>
                                        </p:attrNameLst>
                                      </p:cBhvr>
                                    </p:anim>
                                    <p:animRot by="21600000">
                                      <p:cBhvr>
                                        <p:cTn id="18"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28/03/2019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16</a:t>
            </a:fld>
            <a:endParaRPr lang="fr-FR" b="1" dirty="0">
              <a:latin typeface="Brush Script MT" panose="03060802040406070304" pitchFamily="66"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46385" y="649115"/>
            <a:ext cx="7453223" cy="5594302"/>
          </a:xfrm>
          <a:prstGeom prst="rect">
            <a:avLst/>
          </a:prstGeom>
          <a:effectLst>
            <a:softEdge rad="127000"/>
          </a:effectLst>
        </p:spPr>
      </p:pic>
      <p:sp>
        <p:nvSpPr>
          <p:cNvPr id="4" name="Rectangle 3"/>
          <p:cNvSpPr/>
          <p:nvPr/>
        </p:nvSpPr>
        <p:spPr>
          <a:xfrm>
            <a:off x="2346384" y="4919978"/>
            <a:ext cx="7453223" cy="1323439"/>
          </a:xfrm>
          <a:prstGeom prst="rect">
            <a:avLst/>
          </a:prstGeom>
        </p:spPr>
        <p:txBody>
          <a:bodyPr wrap="square">
            <a:spAutoFit/>
          </a:bodyPr>
          <a:lstStyle/>
          <a:p>
            <a:r>
              <a:rPr lang="fr-FR" sz="4000" b="1" dirty="0">
                <a:latin typeface="Brush Script MT" panose="03060802040406070304" pitchFamily="66" charset="0"/>
              </a:rPr>
              <a:t>« Attention route non clôturée sur 150km et c’est un vrai zoo dans le coin ».</a:t>
            </a:r>
          </a:p>
        </p:txBody>
      </p:sp>
    </p:spTree>
    <p:extLst>
      <p:ext uri="{BB962C8B-B14F-4D97-AF65-F5344CB8AC3E}">
        <p14:creationId xmlns:p14="http://schemas.microsoft.com/office/powerpoint/2010/main" val="3691472263"/>
      </p:ext>
    </p:extLst>
  </p:cSld>
  <p:clrMapOvr>
    <a:masterClrMapping/>
  </p:clrMapOvr>
  <mc:AlternateContent xmlns:mc="http://schemas.openxmlformats.org/markup-compatibility/2006">
    <mc:Choice xmlns:p14="http://schemas.microsoft.com/office/powerpoint/2010/main" Requires="p14">
      <p:transition spd="slow" p14:dur="7500" advTm="13000">
        <p14:ripp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0" end="0"/>
                                            </p:txEl>
                                          </p:spTgt>
                                        </p:tgtEl>
                                        <p:attrNameLst>
                                          <p:attrName>ppt_w</p:attrName>
                                        </p:attrNameLst>
                                      </p:cBhvr>
                                    </p:anim>
                                    <p:anim by="(#ppt_w*0.50)" calcmode="lin" valueType="num">
                                      <p:cBhvr>
                                        <p:cTn id="16" dur="500" decel="50000" autoRev="1" fill="hold">
                                          <p:stCondLst>
                                            <p:cond delay="0"/>
                                          </p:stCondLst>
                                        </p:cTn>
                                        <p:tgtEl>
                                          <p:spTgt spid="4">
                                            <p:txEl>
                                              <p:pRg st="0" end="0"/>
                                            </p:txEl>
                                          </p:spTgt>
                                        </p:tgtEl>
                                        <p:attrNameLst>
                                          <p:attrName>ppt_x</p:attrName>
                                        </p:attrNameLst>
                                      </p:cBhvr>
                                    </p:anim>
                                    <p:anim from="(-#ppt_h/2)" to="(#ppt_y)" calcmode="lin" valueType="num">
                                      <p:cBhvr>
                                        <p:cTn id="17" dur="1000" fill="hold">
                                          <p:stCondLst>
                                            <p:cond delay="0"/>
                                          </p:stCondLst>
                                        </p:cTn>
                                        <p:tgtEl>
                                          <p:spTgt spid="4">
                                            <p:txEl>
                                              <p:pRg st="0" end="0"/>
                                            </p:txEl>
                                          </p:spTgt>
                                        </p:tgtEl>
                                        <p:attrNameLst>
                                          <p:attrName>ppt_y</p:attrName>
                                        </p:attrNameLst>
                                      </p:cBhvr>
                                    </p:anim>
                                    <p:animRot by="21600000">
                                      <p:cBhvr>
                                        <p:cTn id="18"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28/03/2019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17</a:t>
            </a:fld>
            <a:endParaRPr lang="fr-FR" b="1" dirty="0">
              <a:latin typeface="Brush Script MT" panose="03060802040406070304" pitchFamily="66"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39151" y="636165"/>
            <a:ext cx="7377709" cy="5537621"/>
          </a:xfrm>
          <a:prstGeom prst="rect">
            <a:avLst/>
          </a:prstGeom>
          <a:effectLst>
            <a:softEdge rad="127000"/>
          </a:effectLst>
        </p:spPr>
      </p:pic>
      <p:sp>
        <p:nvSpPr>
          <p:cNvPr id="4" name="Rectangle 3"/>
          <p:cNvSpPr/>
          <p:nvPr/>
        </p:nvSpPr>
        <p:spPr>
          <a:xfrm>
            <a:off x="2537855" y="767339"/>
            <a:ext cx="7180299" cy="707886"/>
          </a:xfrm>
          <a:prstGeom prst="rect">
            <a:avLst/>
          </a:prstGeom>
        </p:spPr>
        <p:txBody>
          <a:bodyPr wrap="none">
            <a:spAutoFit/>
          </a:bodyPr>
          <a:lstStyle/>
          <a:p>
            <a:r>
              <a:rPr lang="fr-FR" sz="4000" b="1" dirty="0">
                <a:latin typeface="Brush Script MT" panose="03060802040406070304" pitchFamily="66" charset="0"/>
              </a:rPr>
              <a:t>« Interdit de donner la main à un nain ».</a:t>
            </a:r>
          </a:p>
        </p:txBody>
      </p:sp>
    </p:spTree>
    <p:extLst>
      <p:ext uri="{BB962C8B-B14F-4D97-AF65-F5344CB8AC3E}">
        <p14:creationId xmlns:p14="http://schemas.microsoft.com/office/powerpoint/2010/main" val="2417048261"/>
      </p:ext>
    </p:extLst>
  </p:cSld>
  <p:clrMapOvr>
    <a:masterClrMapping/>
  </p:clrMapOvr>
  <mc:AlternateContent xmlns:mc="http://schemas.openxmlformats.org/markup-compatibility/2006">
    <mc:Choice xmlns:p14="http://schemas.microsoft.com/office/powerpoint/2010/main" Requires="p14">
      <p:transition spd="slow" p14:dur="7500" advTm="13000">
        <p14:ripp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0" end="0"/>
                                            </p:txEl>
                                          </p:spTgt>
                                        </p:tgtEl>
                                        <p:attrNameLst>
                                          <p:attrName>ppt_w</p:attrName>
                                        </p:attrNameLst>
                                      </p:cBhvr>
                                    </p:anim>
                                    <p:anim by="(#ppt_w*0.50)" calcmode="lin" valueType="num">
                                      <p:cBhvr>
                                        <p:cTn id="16" dur="500" decel="50000" autoRev="1" fill="hold">
                                          <p:stCondLst>
                                            <p:cond delay="0"/>
                                          </p:stCondLst>
                                        </p:cTn>
                                        <p:tgtEl>
                                          <p:spTgt spid="4">
                                            <p:txEl>
                                              <p:pRg st="0" end="0"/>
                                            </p:txEl>
                                          </p:spTgt>
                                        </p:tgtEl>
                                        <p:attrNameLst>
                                          <p:attrName>ppt_x</p:attrName>
                                        </p:attrNameLst>
                                      </p:cBhvr>
                                    </p:anim>
                                    <p:anim from="(-#ppt_h/2)" to="(#ppt_y)" calcmode="lin" valueType="num">
                                      <p:cBhvr>
                                        <p:cTn id="17" dur="1000" fill="hold">
                                          <p:stCondLst>
                                            <p:cond delay="0"/>
                                          </p:stCondLst>
                                        </p:cTn>
                                        <p:tgtEl>
                                          <p:spTgt spid="4">
                                            <p:txEl>
                                              <p:pRg st="0" end="0"/>
                                            </p:txEl>
                                          </p:spTgt>
                                        </p:tgtEl>
                                        <p:attrNameLst>
                                          <p:attrName>ppt_y</p:attrName>
                                        </p:attrNameLst>
                                      </p:cBhvr>
                                    </p:anim>
                                    <p:animRot by="21600000">
                                      <p:cBhvr>
                                        <p:cTn id="18"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28/03/2019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18</a:t>
            </a:fld>
            <a:endParaRPr lang="fr-FR" b="1" dirty="0">
              <a:latin typeface="Brush Script MT" panose="03060802040406070304" pitchFamily="66"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98143" y="649115"/>
            <a:ext cx="7401465" cy="5555453"/>
          </a:xfrm>
          <a:prstGeom prst="rect">
            <a:avLst/>
          </a:prstGeom>
          <a:effectLst>
            <a:softEdge rad="127000"/>
          </a:effectLst>
        </p:spPr>
      </p:pic>
      <p:sp>
        <p:nvSpPr>
          <p:cNvPr id="4" name="Rectangle 3"/>
          <p:cNvSpPr/>
          <p:nvPr/>
        </p:nvSpPr>
        <p:spPr>
          <a:xfrm>
            <a:off x="1351471" y="736557"/>
            <a:ext cx="9489057" cy="1323439"/>
          </a:xfrm>
          <a:prstGeom prst="rect">
            <a:avLst/>
          </a:prstGeom>
        </p:spPr>
        <p:txBody>
          <a:bodyPr wrap="square">
            <a:spAutoFit/>
          </a:bodyPr>
          <a:lstStyle/>
          <a:p>
            <a:r>
              <a:rPr lang="fr-FR" sz="4000" b="1" dirty="0">
                <a:latin typeface="Brush Script MT" panose="03060802040406070304" pitchFamily="66" charset="0"/>
              </a:rPr>
              <a:t>« Interdiction d’uriner sur les mains d’un ami en train de faire caca ».</a:t>
            </a:r>
          </a:p>
        </p:txBody>
      </p:sp>
    </p:spTree>
    <p:extLst>
      <p:ext uri="{BB962C8B-B14F-4D97-AF65-F5344CB8AC3E}">
        <p14:creationId xmlns:p14="http://schemas.microsoft.com/office/powerpoint/2010/main" val="1649112306"/>
      </p:ext>
    </p:extLst>
  </p:cSld>
  <p:clrMapOvr>
    <a:masterClrMapping/>
  </p:clrMapOvr>
  <mc:AlternateContent xmlns:mc="http://schemas.openxmlformats.org/markup-compatibility/2006">
    <mc:Choice xmlns:p14="http://schemas.microsoft.com/office/powerpoint/2010/main" Requires="p14">
      <p:transition spd="slow" p14:dur="7500" advTm="13000">
        <p14:ripp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0" end="0"/>
                                            </p:txEl>
                                          </p:spTgt>
                                        </p:tgtEl>
                                        <p:attrNameLst>
                                          <p:attrName>ppt_w</p:attrName>
                                        </p:attrNameLst>
                                      </p:cBhvr>
                                    </p:anim>
                                    <p:anim by="(#ppt_w*0.50)" calcmode="lin" valueType="num">
                                      <p:cBhvr>
                                        <p:cTn id="16" dur="500" decel="50000" autoRev="1" fill="hold">
                                          <p:stCondLst>
                                            <p:cond delay="0"/>
                                          </p:stCondLst>
                                        </p:cTn>
                                        <p:tgtEl>
                                          <p:spTgt spid="4">
                                            <p:txEl>
                                              <p:pRg st="0" end="0"/>
                                            </p:txEl>
                                          </p:spTgt>
                                        </p:tgtEl>
                                        <p:attrNameLst>
                                          <p:attrName>ppt_x</p:attrName>
                                        </p:attrNameLst>
                                      </p:cBhvr>
                                    </p:anim>
                                    <p:anim from="(-#ppt_h/2)" to="(#ppt_y)" calcmode="lin" valueType="num">
                                      <p:cBhvr>
                                        <p:cTn id="17" dur="1000" fill="hold">
                                          <p:stCondLst>
                                            <p:cond delay="0"/>
                                          </p:stCondLst>
                                        </p:cTn>
                                        <p:tgtEl>
                                          <p:spTgt spid="4">
                                            <p:txEl>
                                              <p:pRg st="0" end="0"/>
                                            </p:txEl>
                                          </p:spTgt>
                                        </p:tgtEl>
                                        <p:attrNameLst>
                                          <p:attrName>ppt_y</p:attrName>
                                        </p:attrNameLst>
                                      </p:cBhvr>
                                    </p:anim>
                                    <p:animRot by="21600000">
                                      <p:cBhvr>
                                        <p:cTn id="18"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28/03/2019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19</a:t>
            </a:fld>
            <a:endParaRPr lang="fr-FR" b="1" dirty="0">
              <a:latin typeface="Brush Script MT" panose="03060802040406070304" pitchFamily="66"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15395" y="675014"/>
            <a:ext cx="7349707" cy="5516604"/>
          </a:xfrm>
          <a:prstGeom prst="rect">
            <a:avLst/>
          </a:prstGeom>
          <a:effectLst>
            <a:softEdge rad="127000"/>
          </a:effectLst>
        </p:spPr>
      </p:pic>
      <p:sp>
        <p:nvSpPr>
          <p:cNvPr id="4" name="Rectangle 3"/>
          <p:cNvSpPr/>
          <p:nvPr/>
        </p:nvSpPr>
        <p:spPr>
          <a:xfrm>
            <a:off x="1588698" y="675014"/>
            <a:ext cx="9765102" cy="1938992"/>
          </a:xfrm>
          <a:prstGeom prst="rect">
            <a:avLst/>
          </a:prstGeom>
        </p:spPr>
        <p:txBody>
          <a:bodyPr wrap="square">
            <a:spAutoFit/>
          </a:bodyPr>
          <a:lstStyle/>
          <a:p>
            <a:r>
              <a:rPr lang="fr-FR" sz="4000" b="1" dirty="0">
                <a:ln>
                  <a:solidFill>
                    <a:sysClr val="windowText" lastClr="000000"/>
                  </a:solidFill>
                </a:ln>
                <a:latin typeface="Brush Script MT" panose="03060802040406070304" pitchFamily="66" charset="0"/>
              </a:rPr>
              <a:t>Juste un test de QI, rien à voir avec un panneau de signalisation. Si vous ne savez pas ce que veut dire QI, ne faites pas de test surtout.</a:t>
            </a:r>
          </a:p>
        </p:txBody>
      </p:sp>
    </p:spTree>
    <p:extLst>
      <p:ext uri="{BB962C8B-B14F-4D97-AF65-F5344CB8AC3E}">
        <p14:creationId xmlns:p14="http://schemas.microsoft.com/office/powerpoint/2010/main" val="2254132218"/>
      </p:ext>
    </p:extLst>
  </p:cSld>
  <p:clrMapOvr>
    <a:masterClrMapping/>
  </p:clrMapOvr>
  <mc:AlternateContent xmlns:mc="http://schemas.openxmlformats.org/markup-compatibility/2006">
    <mc:Choice xmlns:p14="http://schemas.microsoft.com/office/powerpoint/2010/main" Requires="p14">
      <p:transition spd="slow" p14:dur="7500" advTm="13000">
        <p14:ripp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0" end="0"/>
                                            </p:txEl>
                                          </p:spTgt>
                                        </p:tgtEl>
                                        <p:attrNameLst>
                                          <p:attrName>ppt_w</p:attrName>
                                        </p:attrNameLst>
                                      </p:cBhvr>
                                    </p:anim>
                                    <p:anim by="(#ppt_w*0.50)" calcmode="lin" valueType="num">
                                      <p:cBhvr>
                                        <p:cTn id="16" dur="500" decel="50000" autoRev="1" fill="hold">
                                          <p:stCondLst>
                                            <p:cond delay="0"/>
                                          </p:stCondLst>
                                        </p:cTn>
                                        <p:tgtEl>
                                          <p:spTgt spid="4">
                                            <p:txEl>
                                              <p:pRg st="0" end="0"/>
                                            </p:txEl>
                                          </p:spTgt>
                                        </p:tgtEl>
                                        <p:attrNameLst>
                                          <p:attrName>ppt_x</p:attrName>
                                        </p:attrNameLst>
                                      </p:cBhvr>
                                    </p:anim>
                                    <p:anim from="(-#ppt_h/2)" to="(#ppt_y)" calcmode="lin" valueType="num">
                                      <p:cBhvr>
                                        <p:cTn id="17" dur="1000" fill="hold">
                                          <p:stCondLst>
                                            <p:cond delay="0"/>
                                          </p:stCondLst>
                                        </p:cTn>
                                        <p:tgtEl>
                                          <p:spTgt spid="4">
                                            <p:txEl>
                                              <p:pRg st="0" end="0"/>
                                            </p:txEl>
                                          </p:spTgt>
                                        </p:tgtEl>
                                        <p:attrNameLst>
                                          <p:attrName>ppt_y</p:attrName>
                                        </p:attrNameLst>
                                      </p:cBhvr>
                                    </p:anim>
                                    <p:animRot by="21600000">
                                      <p:cBhvr>
                                        <p:cTn id="18"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28/03/2019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20</a:t>
            </a:fld>
            <a:endParaRPr lang="fr-FR" b="1" dirty="0">
              <a:latin typeface="Brush Script MT" panose="03060802040406070304" pitchFamily="66"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39151" y="675013"/>
            <a:ext cx="7325951" cy="5498773"/>
          </a:xfrm>
          <a:prstGeom prst="rect">
            <a:avLst/>
          </a:prstGeom>
          <a:effectLst>
            <a:softEdge rad="127000"/>
          </a:effectLst>
        </p:spPr>
      </p:pic>
      <p:sp>
        <p:nvSpPr>
          <p:cNvPr id="4" name="Rectangle 3"/>
          <p:cNvSpPr/>
          <p:nvPr/>
        </p:nvSpPr>
        <p:spPr>
          <a:xfrm>
            <a:off x="3821178" y="5556138"/>
            <a:ext cx="4549643" cy="707886"/>
          </a:xfrm>
          <a:prstGeom prst="rect">
            <a:avLst/>
          </a:prstGeom>
        </p:spPr>
        <p:txBody>
          <a:bodyPr wrap="none">
            <a:spAutoFit/>
          </a:bodyPr>
          <a:lstStyle/>
          <a:p>
            <a:r>
              <a:rPr lang="fr-FR" sz="4000" b="1" dirty="0">
                <a:latin typeface="Brush Script MT" panose="03060802040406070304" pitchFamily="66" charset="0"/>
              </a:rPr>
              <a:t>« piste cyclable rigolote ».</a:t>
            </a:r>
          </a:p>
        </p:txBody>
      </p:sp>
    </p:spTree>
    <p:extLst>
      <p:ext uri="{BB962C8B-B14F-4D97-AF65-F5344CB8AC3E}">
        <p14:creationId xmlns:p14="http://schemas.microsoft.com/office/powerpoint/2010/main" val="2536348842"/>
      </p:ext>
    </p:extLst>
  </p:cSld>
  <p:clrMapOvr>
    <a:masterClrMapping/>
  </p:clrMapOvr>
  <mc:AlternateContent xmlns:mc="http://schemas.openxmlformats.org/markup-compatibility/2006">
    <mc:Choice xmlns:p14="http://schemas.microsoft.com/office/powerpoint/2010/main" Requires="p14">
      <p:transition spd="slow" p14:dur="7500" advTm="13000">
        <p14:ripp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0" end="0"/>
                                            </p:txEl>
                                          </p:spTgt>
                                        </p:tgtEl>
                                        <p:attrNameLst>
                                          <p:attrName>ppt_w</p:attrName>
                                        </p:attrNameLst>
                                      </p:cBhvr>
                                    </p:anim>
                                    <p:anim by="(#ppt_w*0.50)" calcmode="lin" valueType="num">
                                      <p:cBhvr>
                                        <p:cTn id="16" dur="500" decel="50000" autoRev="1" fill="hold">
                                          <p:stCondLst>
                                            <p:cond delay="0"/>
                                          </p:stCondLst>
                                        </p:cTn>
                                        <p:tgtEl>
                                          <p:spTgt spid="4">
                                            <p:txEl>
                                              <p:pRg st="0" end="0"/>
                                            </p:txEl>
                                          </p:spTgt>
                                        </p:tgtEl>
                                        <p:attrNameLst>
                                          <p:attrName>ppt_x</p:attrName>
                                        </p:attrNameLst>
                                      </p:cBhvr>
                                    </p:anim>
                                    <p:anim from="(-#ppt_h/2)" to="(#ppt_y)" calcmode="lin" valueType="num">
                                      <p:cBhvr>
                                        <p:cTn id="17" dur="1000" fill="hold">
                                          <p:stCondLst>
                                            <p:cond delay="0"/>
                                          </p:stCondLst>
                                        </p:cTn>
                                        <p:tgtEl>
                                          <p:spTgt spid="4">
                                            <p:txEl>
                                              <p:pRg st="0" end="0"/>
                                            </p:txEl>
                                          </p:spTgt>
                                        </p:tgtEl>
                                        <p:attrNameLst>
                                          <p:attrName>ppt_y</p:attrName>
                                        </p:attrNameLst>
                                      </p:cBhvr>
                                    </p:anim>
                                    <p:animRot by="21600000">
                                      <p:cBhvr>
                                        <p:cTn id="18"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28/03/2019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21</a:t>
            </a:fld>
            <a:endParaRPr lang="fr-FR" b="1" dirty="0">
              <a:latin typeface="Brush Script MT" panose="03060802040406070304" pitchFamily="66"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70671" y="740769"/>
            <a:ext cx="6940867" cy="5462871"/>
          </a:xfrm>
          <a:prstGeom prst="rect">
            <a:avLst/>
          </a:prstGeom>
          <a:effectLst>
            <a:softEdge rad="127000"/>
          </a:effectLst>
        </p:spPr>
      </p:pic>
      <p:sp>
        <p:nvSpPr>
          <p:cNvPr id="4" name="Rectangle 3"/>
          <p:cNvSpPr/>
          <p:nvPr/>
        </p:nvSpPr>
        <p:spPr>
          <a:xfrm>
            <a:off x="838200" y="3402873"/>
            <a:ext cx="10669438" cy="2800767"/>
          </a:xfrm>
          <a:prstGeom prst="rect">
            <a:avLst/>
          </a:prstGeom>
        </p:spPr>
        <p:txBody>
          <a:bodyPr wrap="square">
            <a:spAutoFit/>
          </a:bodyPr>
          <a:lstStyle/>
          <a:p>
            <a:r>
              <a:rPr lang="fr-FR" sz="4400" b="1" dirty="0">
                <a:ln>
                  <a:solidFill>
                    <a:schemeClr val="bg1"/>
                  </a:solidFill>
                </a:ln>
                <a:latin typeface="Brush Script MT" panose="03060802040406070304" pitchFamily="66" charset="0"/>
              </a:rPr>
              <a:t>Jeu de mots avec </a:t>
            </a:r>
            <a:r>
              <a:rPr lang="fr-FR" sz="4400" b="1" dirty="0" err="1">
                <a:ln>
                  <a:solidFill>
                    <a:schemeClr val="bg1"/>
                  </a:solidFill>
                </a:ln>
                <a:latin typeface="Brush Script MT" panose="03060802040406070304" pitchFamily="66" charset="0"/>
              </a:rPr>
              <a:t>lizards</a:t>
            </a:r>
            <a:r>
              <a:rPr lang="fr-FR" sz="4400" b="1" dirty="0">
                <a:ln>
                  <a:solidFill>
                    <a:schemeClr val="bg1"/>
                  </a:solidFill>
                </a:ln>
                <a:latin typeface="Brush Script MT" panose="03060802040406070304" pitchFamily="66" charset="0"/>
              </a:rPr>
              <a:t> </a:t>
            </a:r>
            <a:r>
              <a:rPr lang="fr-FR" sz="4400" b="1" dirty="0" err="1">
                <a:ln>
                  <a:solidFill>
                    <a:schemeClr val="bg1"/>
                  </a:solidFill>
                </a:ln>
                <a:latin typeface="Brush Script MT" panose="03060802040406070304" pitchFamily="66" charset="0"/>
              </a:rPr>
              <a:t>frilled</a:t>
            </a:r>
            <a:r>
              <a:rPr lang="fr-FR" sz="4400" b="1" dirty="0">
                <a:ln>
                  <a:solidFill>
                    <a:schemeClr val="bg1"/>
                  </a:solidFill>
                </a:ln>
                <a:latin typeface="Brush Script MT" panose="03060802040406070304" pitchFamily="66" charset="0"/>
              </a:rPr>
              <a:t> (Lézards à collerette) et </a:t>
            </a:r>
            <a:r>
              <a:rPr lang="fr-FR" sz="4400" b="1" dirty="0" err="1">
                <a:ln>
                  <a:solidFill>
                    <a:schemeClr val="bg1"/>
                  </a:solidFill>
                </a:ln>
                <a:latin typeface="Brush Script MT" panose="03060802040406070304" pitchFamily="66" charset="0"/>
              </a:rPr>
              <a:t>grilled</a:t>
            </a:r>
            <a:r>
              <a:rPr lang="fr-FR" sz="4400" b="1" dirty="0">
                <a:ln>
                  <a:solidFill>
                    <a:schemeClr val="bg1"/>
                  </a:solidFill>
                </a:ln>
                <a:latin typeface="Brush Script MT" panose="03060802040406070304" pitchFamily="66" charset="0"/>
              </a:rPr>
              <a:t> (grillés). En gros : « Nous aimons nos lézards à collerette non grillés ». Oui, c’est moins marrant en français mais c’est au cas où vous voudriez en manger.</a:t>
            </a:r>
          </a:p>
        </p:txBody>
      </p:sp>
    </p:spTree>
    <p:extLst>
      <p:ext uri="{BB962C8B-B14F-4D97-AF65-F5344CB8AC3E}">
        <p14:creationId xmlns:p14="http://schemas.microsoft.com/office/powerpoint/2010/main" val="274454725"/>
      </p:ext>
    </p:extLst>
  </p:cSld>
  <p:clrMapOvr>
    <a:masterClrMapping/>
  </p:clrMapOvr>
  <mc:AlternateContent xmlns:mc="http://schemas.openxmlformats.org/markup-compatibility/2006">
    <mc:Choice xmlns:p14="http://schemas.microsoft.com/office/powerpoint/2010/main" Requires="p14">
      <p:transition spd="slow" p14:dur="7500" advTm="13000">
        <p14:ripp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0" end="0"/>
                                            </p:txEl>
                                          </p:spTgt>
                                        </p:tgtEl>
                                        <p:attrNameLst>
                                          <p:attrName>ppt_w</p:attrName>
                                        </p:attrNameLst>
                                      </p:cBhvr>
                                    </p:anim>
                                    <p:anim by="(#ppt_w*0.50)" calcmode="lin" valueType="num">
                                      <p:cBhvr>
                                        <p:cTn id="16" dur="500" decel="50000" autoRev="1" fill="hold">
                                          <p:stCondLst>
                                            <p:cond delay="0"/>
                                          </p:stCondLst>
                                        </p:cTn>
                                        <p:tgtEl>
                                          <p:spTgt spid="4">
                                            <p:txEl>
                                              <p:pRg st="0" end="0"/>
                                            </p:txEl>
                                          </p:spTgt>
                                        </p:tgtEl>
                                        <p:attrNameLst>
                                          <p:attrName>ppt_x</p:attrName>
                                        </p:attrNameLst>
                                      </p:cBhvr>
                                    </p:anim>
                                    <p:anim from="(-#ppt_h/2)" to="(#ppt_y)" calcmode="lin" valueType="num">
                                      <p:cBhvr>
                                        <p:cTn id="17" dur="1000" fill="hold">
                                          <p:stCondLst>
                                            <p:cond delay="0"/>
                                          </p:stCondLst>
                                        </p:cTn>
                                        <p:tgtEl>
                                          <p:spTgt spid="4">
                                            <p:txEl>
                                              <p:pRg st="0" end="0"/>
                                            </p:txEl>
                                          </p:spTgt>
                                        </p:tgtEl>
                                        <p:attrNameLst>
                                          <p:attrName>ppt_y</p:attrName>
                                        </p:attrNameLst>
                                      </p:cBhvr>
                                    </p:anim>
                                    <p:animRot by="21600000">
                                      <p:cBhvr>
                                        <p:cTn id="18"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28/03/2019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22</a:t>
            </a:fld>
            <a:endParaRPr lang="fr-FR" b="1" dirty="0">
              <a:latin typeface="Brush Script MT" panose="03060802040406070304" pitchFamily="66"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18995" y="732733"/>
            <a:ext cx="6892543" cy="5441054"/>
          </a:xfrm>
          <a:prstGeom prst="rect">
            <a:avLst/>
          </a:prstGeom>
          <a:effectLst>
            <a:softEdge rad="127000"/>
          </a:effectLst>
        </p:spPr>
      </p:pic>
      <p:sp>
        <p:nvSpPr>
          <p:cNvPr id="4" name="Rectangle 3"/>
          <p:cNvSpPr/>
          <p:nvPr/>
        </p:nvSpPr>
        <p:spPr>
          <a:xfrm>
            <a:off x="962050" y="5465901"/>
            <a:ext cx="10292882" cy="707886"/>
          </a:xfrm>
          <a:prstGeom prst="rect">
            <a:avLst/>
          </a:prstGeom>
        </p:spPr>
        <p:txBody>
          <a:bodyPr wrap="none">
            <a:spAutoFit/>
          </a:bodyPr>
          <a:lstStyle/>
          <a:p>
            <a:r>
              <a:rPr lang="fr-FR" sz="4000" b="1" dirty="0">
                <a:latin typeface="Brush Script MT" panose="03060802040406070304" pitchFamily="66" charset="0"/>
              </a:rPr>
              <a:t>Celui qui a pris la photo est désormais brûlé au 3ème degré.</a:t>
            </a:r>
          </a:p>
        </p:txBody>
      </p:sp>
    </p:spTree>
    <p:extLst>
      <p:ext uri="{BB962C8B-B14F-4D97-AF65-F5344CB8AC3E}">
        <p14:creationId xmlns:p14="http://schemas.microsoft.com/office/powerpoint/2010/main" val="1340971625"/>
      </p:ext>
    </p:extLst>
  </p:cSld>
  <p:clrMapOvr>
    <a:masterClrMapping/>
  </p:clrMapOvr>
  <mc:AlternateContent xmlns:mc="http://schemas.openxmlformats.org/markup-compatibility/2006">
    <mc:Choice xmlns:p14="http://schemas.microsoft.com/office/powerpoint/2010/main" Requires="p14">
      <p:transition spd="slow" p14:dur="7500" advTm="13000">
        <p14:ripp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0" end="0"/>
                                            </p:txEl>
                                          </p:spTgt>
                                        </p:tgtEl>
                                        <p:attrNameLst>
                                          <p:attrName>ppt_w</p:attrName>
                                        </p:attrNameLst>
                                      </p:cBhvr>
                                    </p:anim>
                                    <p:anim by="(#ppt_w*0.50)" calcmode="lin" valueType="num">
                                      <p:cBhvr>
                                        <p:cTn id="16" dur="500" decel="50000" autoRev="1" fill="hold">
                                          <p:stCondLst>
                                            <p:cond delay="0"/>
                                          </p:stCondLst>
                                        </p:cTn>
                                        <p:tgtEl>
                                          <p:spTgt spid="4">
                                            <p:txEl>
                                              <p:pRg st="0" end="0"/>
                                            </p:txEl>
                                          </p:spTgt>
                                        </p:tgtEl>
                                        <p:attrNameLst>
                                          <p:attrName>ppt_x</p:attrName>
                                        </p:attrNameLst>
                                      </p:cBhvr>
                                    </p:anim>
                                    <p:anim from="(-#ppt_h/2)" to="(#ppt_y)" calcmode="lin" valueType="num">
                                      <p:cBhvr>
                                        <p:cTn id="17" dur="1000" fill="hold">
                                          <p:stCondLst>
                                            <p:cond delay="0"/>
                                          </p:stCondLst>
                                        </p:cTn>
                                        <p:tgtEl>
                                          <p:spTgt spid="4">
                                            <p:txEl>
                                              <p:pRg st="0" end="0"/>
                                            </p:txEl>
                                          </p:spTgt>
                                        </p:tgtEl>
                                        <p:attrNameLst>
                                          <p:attrName>ppt_y</p:attrName>
                                        </p:attrNameLst>
                                      </p:cBhvr>
                                    </p:anim>
                                    <p:animRot by="21600000">
                                      <p:cBhvr>
                                        <p:cTn id="18"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28/03/2019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23</a:t>
            </a:fld>
            <a:endParaRPr lang="fr-FR" b="1" dirty="0">
              <a:latin typeface="Brush Script MT" panose="03060802040406070304" pitchFamily="66"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191773" y="714987"/>
            <a:ext cx="5710687" cy="5522570"/>
          </a:xfrm>
          <a:prstGeom prst="rect">
            <a:avLst/>
          </a:prstGeom>
          <a:effectLst>
            <a:softEdge rad="127000"/>
          </a:effectLst>
        </p:spPr>
      </p:pic>
      <p:sp>
        <p:nvSpPr>
          <p:cNvPr id="4" name="Rectangle 3"/>
          <p:cNvSpPr/>
          <p:nvPr/>
        </p:nvSpPr>
        <p:spPr>
          <a:xfrm>
            <a:off x="718149" y="714987"/>
            <a:ext cx="10755702" cy="2308324"/>
          </a:xfrm>
          <a:prstGeom prst="rect">
            <a:avLst/>
          </a:prstGeom>
        </p:spPr>
        <p:txBody>
          <a:bodyPr wrap="square">
            <a:spAutoFit/>
          </a:bodyPr>
          <a:lstStyle/>
          <a:p>
            <a:r>
              <a:rPr lang="fr-FR" sz="4800" b="1" dirty="0">
                <a:ln>
                  <a:solidFill>
                    <a:schemeClr val="bg1"/>
                  </a:solidFill>
                </a:ln>
                <a:latin typeface="Brush Script MT" panose="03060802040406070304" pitchFamily="66" charset="0"/>
              </a:rPr>
              <a:t>On imagine qu’il y avait un trait rouge qui partait d’en haut à gauche pour finir en bas à droite. Même si c’est plus marrant comme ça franchement.</a:t>
            </a:r>
          </a:p>
        </p:txBody>
      </p:sp>
    </p:spTree>
    <p:extLst>
      <p:ext uri="{BB962C8B-B14F-4D97-AF65-F5344CB8AC3E}">
        <p14:creationId xmlns:p14="http://schemas.microsoft.com/office/powerpoint/2010/main" val="3174121686"/>
      </p:ext>
    </p:extLst>
  </p:cSld>
  <p:clrMapOvr>
    <a:masterClrMapping/>
  </p:clrMapOvr>
  <mc:AlternateContent xmlns:mc="http://schemas.openxmlformats.org/markup-compatibility/2006">
    <mc:Choice xmlns:p14="http://schemas.microsoft.com/office/powerpoint/2010/main" Requires="p14">
      <p:transition spd="slow" p14:dur="7500" advTm="13000">
        <p14:ripp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0" end="0"/>
                                            </p:txEl>
                                          </p:spTgt>
                                        </p:tgtEl>
                                        <p:attrNameLst>
                                          <p:attrName>ppt_w</p:attrName>
                                        </p:attrNameLst>
                                      </p:cBhvr>
                                    </p:anim>
                                    <p:anim by="(#ppt_w*0.50)" calcmode="lin" valueType="num">
                                      <p:cBhvr>
                                        <p:cTn id="16" dur="500" decel="50000" autoRev="1" fill="hold">
                                          <p:stCondLst>
                                            <p:cond delay="0"/>
                                          </p:stCondLst>
                                        </p:cTn>
                                        <p:tgtEl>
                                          <p:spTgt spid="4">
                                            <p:txEl>
                                              <p:pRg st="0" end="0"/>
                                            </p:txEl>
                                          </p:spTgt>
                                        </p:tgtEl>
                                        <p:attrNameLst>
                                          <p:attrName>ppt_x</p:attrName>
                                        </p:attrNameLst>
                                      </p:cBhvr>
                                    </p:anim>
                                    <p:anim from="(-#ppt_h/2)" to="(#ppt_y)" calcmode="lin" valueType="num">
                                      <p:cBhvr>
                                        <p:cTn id="17" dur="1000" fill="hold">
                                          <p:stCondLst>
                                            <p:cond delay="0"/>
                                          </p:stCondLst>
                                        </p:cTn>
                                        <p:tgtEl>
                                          <p:spTgt spid="4">
                                            <p:txEl>
                                              <p:pRg st="0" end="0"/>
                                            </p:txEl>
                                          </p:spTgt>
                                        </p:tgtEl>
                                        <p:attrNameLst>
                                          <p:attrName>ppt_y</p:attrName>
                                        </p:attrNameLst>
                                      </p:cBhvr>
                                    </p:anim>
                                    <p:animRot by="21600000">
                                      <p:cBhvr>
                                        <p:cTn id="18"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568" y="17992"/>
            <a:ext cx="12180864" cy="6822015"/>
          </a:xfrm>
          <a:prstGeom prst="rect">
            <a:avLst/>
          </a:prstGeom>
        </p:spPr>
      </p:pic>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28/03/2019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24</a:t>
            </a:fld>
            <a:endParaRPr lang="fr-FR" b="1" dirty="0">
              <a:latin typeface="Brush Script MT" panose="03060802040406070304" pitchFamily="66" charset="0"/>
            </a:endParaRPr>
          </a:p>
        </p:txBody>
      </p:sp>
      <p:pic>
        <p:nvPicPr>
          <p:cNvPr id="9" name="Imag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521501" y="17992"/>
            <a:ext cx="9173980" cy="6114175"/>
          </a:xfrm>
          <a:prstGeom prst="rect">
            <a:avLst/>
          </a:prstGeom>
        </p:spPr>
      </p:pic>
      <p:sp>
        <p:nvSpPr>
          <p:cNvPr id="3" name="Rectangle 2"/>
          <p:cNvSpPr/>
          <p:nvPr/>
        </p:nvSpPr>
        <p:spPr>
          <a:xfrm>
            <a:off x="1132141" y="724039"/>
            <a:ext cx="9927718" cy="5632311"/>
          </a:xfrm>
          <a:prstGeom prst="rect">
            <a:avLst/>
          </a:prstGeom>
        </p:spPr>
        <p:txBody>
          <a:bodyPr wrap="none">
            <a:spAutoFit/>
          </a:bodyPr>
          <a:lstStyle/>
          <a:p>
            <a:r>
              <a:rPr lang="fr-FR" sz="7200" b="1" dirty="0" smtClean="0">
                <a:latin typeface="Brush Script MT" panose="03060802040406070304" pitchFamily="66" charset="0"/>
              </a:rPr>
              <a:t>              C’était</a:t>
            </a:r>
          </a:p>
          <a:p>
            <a:r>
              <a:rPr lang="fr-FR" sz="7200" b="1" dirty="0" smtClean="0">
                <a:latin typeface="Brush Script MT" panose="03060802040406070304" pitchFamily="66" charset="0"/>
              </a:rPr>
              <a:t>21 </a:t>
            </a:r>
            <a:r>
              <a:rPr lang="fr-FR" sz="7200" b="1" dirty="0">
                <a:latin typeface="Brush Script MT" panose="03060802040406070304" pitchFamily="66" charset="0"/>
              </a:rPr>
              <a:t>panneaux de signalisation </a:t>
            </a:r>
            <a:r>
              <a:rPr lang="fr-FR" sz="7200" b="1" dirty="0" smtClean="0">
                <a:latin typeface="Brush Script MT" panose="03060802040406070304" pitchFamily="66" charset="0"/>
              </a:rPr>
              <a:t>que</a:t>
            </a:r>
          </a:p>
          <a:p>
            <a:r>
              <a:rPr lang="fr-FR" sz="7200" b="1" dirty="0" smtClean="0">
                <a:latin typeface="Brush Script MT" panose="03060802040406070304" pitchFamily="66" charset="0"/>
              </a:rPr>
              <a:t>  vous </a:t>
            </a:r>
            <a:r>
              <a:rPr lang="fr-FR" sz="7200" b="1" dirty="0">
                <a:latin typeface="Brush Script MT" panose="03060802040406070304" pitchFamily="66" charset="0"/>
              </a:rPr>
              <a:t>n’avez certainement pas </a:t>
            </a:r>
            <a:endParaRPr lang="fr-FR" sz="7200" b="1" dirty="0" smtClean="0">
              <a:latin typeface="Brush Script MT" panose="03060802040406070304" pitchFamily="66" charset="0"/>
            </a:endParaRPr>
          </a:p>
          <a:p>
            <a:r>
              <a:rPr lang="fr-FR" sz="7200" b="1" dirty="0">
                <a:latin typeface="Brush Script MT" panose="03060802040406070304" pitchFamily="66" charset="0"/>
              </a:rPr>
              <a:t> </a:t>
            </a:r>
            <a:r>
              <a:rPr lang="fr-FR" sz="7200" b="1" dirty="0" smtClean="0">
                <a:latin typeface="Brush Script MT" panose="03060802040406070304" pitchFamily="66" charset="0"/>
              </a:rPr>
              <a:t>       l’habitude </a:t>
            </a:r>
            <a:r>
              <a:rPr lang="fr-FR" sz="7200" b="1" dirty="0">
                <a:latin typeface="Brush Script MT" panose="03060802040406070304" pitchFamily="66" charset="0"/>
              </a:rPr>
              <a:t>de voir </a:t>
            </a:r>
            <a:endParaRPr lang="fr-FR" sz="7200" b="1" dirty="0" smtClean="0">
              <a:latin typeface="Brush Script MT" panose="03060802040406070304" pitchFamily="66" charset="0"/>
            </a:endParaRPr>
          </a:p>
          <a:p>
            <a:r>
              <a:rPr lang="fr-FR" sz="7200" b="1" dirty="0">
                <a:latin typeface="Brush Script MT" panose="03060802040406070304" pitchFamily="66" charset="0"/>
              </a:rPr>
              <a:t> </a:t>
            </a:r>
            <a:r>
              <a:rPr lang="fr-FR" sz="7200" b="1" dirty="0" smtClean="0">
                <a:latin typeface="Brush Script MT" panose="03060802040406070304" pitchFamily="66" charset="0"/>
              </a:rPr>
              <a:t>      </a:t>
            </a:r>
            <a:r>
              <a:rPr lang="fr-FR" sz="7200" b="1" dirty="0" smtClean="0">
                <a:latin typeface="Brush Script MT" panose="03060802040406070304" pitchFamily="66" charset="0"/>
              </a:rPr>
              <a:t>     </a:t>
            </a:r>
            <a:r>
              <a:rPr lang="fr-FR" sz="7200" b="1" dirty="0" smtClean="0">
                <a:latin typeface="Brush Script MT" panose="03060802040406070304" pitchFamily="66" charset="0"/>
              </a:rPr>
              <a:t>par Lande</a:t>
            </a:r>
            <a:endParaRPr lang="fr-FR" sz="7200" b="1" dirty="0">
              <a:latin typeface="Brush Script MT" panose="03060802040406070304" pitchFamily="66" charset="0"/>
            </a:endParaRPr>
          </a:p>
        </p:txBody>
      </p:sp>
    </p:spTree>
    <p:extLst>
      <p:ext uri="{BB962C8B-B14F-4D97-AF65-F5344CB8AC3E}">
        <p14:creationId xmlns:p14="http://schemas.microsoft.com/office/powerpoint/2010/main" val="408662372"/>
      </p:ext>
    </p:extLst>
  </p:cSld>
  <p:clrMapOvr>
    <a:masterClrMapping/>
  </p:clrMapOvr>
  <mc:AlternateContent xmlns:mc="http://schemas.openxmlformats.org/markup-compatibility/2006">
    <mc:Choice xmlns:p14="http://schemas.microsoft.com/office/powerpoint/2010/main" Requires="p14">
      <p:transition spd="slow" p14:dur="7500" advTm="13000">
        <p14:ripp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2000"/>
                                        <p:tgtEl>
                                          <p:spTgt spid="9"/>
                                        </p:tgtEl>
                                      </p:cBhvr>
                                    </p:animEffect>
                                    <p:anim calcmode="lin" valueType="num">
                                      <p:cBhvr>
                                        <p:cTn id="16" dur="2000" fill="hold"/>
                                        <p:tgtEl>
                                          <p:spTgt spid="9"/>
                                        </p:tgtEl>
                                        <p:attrNameLst>
                                          <p:attrName>ppt_w</p:attrName>
                                        </p:attrNameLst>
                                      </p:cBhvr>
                                      <p:tavLst>
                                        <p:tav tm="0" fmla="#ppt_w*sin(2.5*pi*$)">
                                          <p:val>
                                            <p:fltVal val="0"/>
                                          </p:val>
                                        </p:tav>
                                        <p:tav tm="100000">
                                          <p:val>
                                            <p:fltVal val="1"/>
                                          </p:val>
                                        </p:tav>
                                      </p:tavLst>
                                    </p:anim>
                                    <p:anim calcmode="lin" valueType="num">
                                      <p:cBhvr>
                                        <p:cTn id="17" dur="2000" fill="hold"/>
                                        <p:tgtEl>
                                          <p:spTgt spid="9"/>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3">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3">
                                            <p:txEl>
                                              <p:pRg st="0" end="0"/>
                                            </p:txEl>
                                          </p:spTgt>
                                        </p:tgtEl>
                                        <p:attrNameLst>
                                          <p:attrName>ppt_w</p:attrName>
                                        </p:attrNameLst>
                                      </p:cBhvr>
                                    </p:anim>
                                    <p:anim by="(#ppt_w*0.50)" calcmode="lin" valueType="num">
                                      <p:cBhvr>
                                        <p:cTn id="23" dur="500" decel="50000" autoRev="1" fill="hold">
                                          <p:stCondLst>
                                            <p:cond delay="0"/>
                                          </p:stCondLst>
                                        </p:cTn>
                                        <p:tgtEl>
                                          <p:spTgt spid="3">
                                            <p:txEl>
                                              <p:pRg st="0" end="0"/>
                                            </p:txEl>
                                          </p:spTgt>
                                        </p:tgtEl>
                                        <p:attrNameLst>
                                          <p:attrName>ppt_x</p:attrName>
                                        </p:attrNameLst>
                                      </p:cBhvr>
                                    </p:anim>
                                    <p:anim from="(-#ppt_h/2)" to="(#ppt_y)" calcmode="lin" valueType="num">
                                      <p:cBhvr>
                                        <p:cTn id="24" dur="1000" fill="hold">
                                          <p:stCondLst>
                                            <p:cond delay="0"/>
                                          </p:stCondLst>
                                        </p:cTn>
                                        <p:tgtEl>
                                          <p:spTgt spid="3">
                                            <p:txEl>
                                              <p:pRg st="0" end="0"/>
                                            </p:txEl>
                                          </p:spTgt>
                                        </p:tgtEl>
                                        <p:attrNameLst>
                                          <p:attrName>ppt_y</p:attrName>
                                        </p:attrNameLst>
                                      </p:cBhvr>
                                    </p:anim>
                                    <p:animRot by="21600000">
                                      <p:cBhvr>
                                        <p:cTn id="25" dur="1000" fill="hold">
                                          <p:stCondLst>
                                            <p:cond delay="0"/>
                                          </p:stCondLst>
                                        </p:cTn>
                                        <p:tgtEl>
                                          <p:spTgt spid="3">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3">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3">
                                            <p:txEl>
                                              <p:pRg st="1" end="1"/>
                                            </p:txEl>
                                          </p:spTgt>
                                        </p:tgtEl>
                                        <p:attrNameLst>
                                          <p:attrName>ppt_w</p:attrName>
                                        </p:attrNameLst>
                                      </p:cBhvr>
                                    </p:anim>
                                    <p:anim by="(#ppt_w*0.50)" calcmode="lin" valueType="num">
                                      <p:cBhvr>
                                        <p:cTn id="31" dur="500" decel="50000" autoRev="1" fill="hold">
                                          <p:stCondLst>
                                            <p:cond delay="0"/>
                                          </p:stCondLst>
                                        </p:cTn>
                                        <p:tgtEl>
                                          <p:spTgt spid="3">
                                            <p:txEl>
                                              <p:pRg st="1" end="1"/>
                                            </p:txEl>
                                          </p:spTgt>
                                        </p:tgtEl>
                                        <p:attrNameLst>
                                          <p:attrName>ppt_x</p:attrName>
                                        </p:attrNameLst>
                                      </p:cBhvr>
                                    </p:anim>
                                    <p:anim from="(-#ppt_h/2)" to="(#ppt_y)" calcmode="lin" valueType="num">
                                      <p:cBhvr>
                                        <p:cTn id="32" dur="1000" fill="hold">
                                          <p:stCondLst>
                                            <p:cond delay="0"/>
                                          </p:stCondLst>
                                        </p:cTn>
                                        <p:tgtEl>
                                          <p:spTgt spid="3">
                                            <p:txEl>
                                              <p:pRg st="1" end="1"/>
                                            </p:txEl>
                                          </p:spTgt>
                                        </p:tgtEl>
                                        <p:attrNameLst>
                                          <p:attrName>ppt_y</p:attrName>
                                        </p:attrNameLst>
                                      </p:cBhvr>
                                    </p:anim>
                                    <p:animRot by="21600000">
                                      <p:cBhvr>
                                        <p:cTn id="33" dur="1000" fill="hold">
                                          <p:stCondLst>
                                            <p:cond delay="0"/>
                                          </p:stCondLst>
                                        </p:cTn>
                                        <p:tgtEl>
                                          <p:spTgt spid="3">
                                            <p:txEl>
                                              <p:pRg st="1" end="1"/>
                                            </p:txEl>
                                          </p:spTgt>
                                        </p:tgtEl>
                                        <p:attrNameLst>
                                          <p:attrName>r</p:attrName>
                                        </p:attrNameLst>
                                      </p:cBhvr>
                                    </p:animRot>
                                  </p:childTnLst>
                                </p:cTn>
                              </p:par>
                            </p:childTnLst>
                          </p:cTn>
                        </p:par>
                      </p:childTnLst>
                    </p:cTn>
                  </p:par>
                  <p:par>
                    <p:cTn id="34" fill="hold">
                      <p:stCondLst>
                        <p:cond delay="indefinite"/>
                      </p:stCondLst>
                      <p:childTnLst>
                        <p:par>
                          <p:cTn id="35" fill="hold">
                            <p:stCondLst>
                              <p:cond delay="0"/>
                            </p:stCondLst>
                            <p:childTnLst>
                              <p:par>
                                <p:cTn id="36" presetID="56" presetClass="entr" presetSubtype="0" fill="hold" nodeType="clickEffect">
                                  <p:stCondLst>
                                    <p:cond delay="0"/>
                                  </p:stCondLst>
                                  <p:iterate type="lt">
                                    <p:tmPct val="10000"/>
                                  </p:iterate>
                                  <p:childTnLst>
                                    <p:set>
                                      <p:cBhvr>
                                        <p:cTn id="37" dur="1" fill="hold">
                                          <p:stCondLst>
                                            <p:cond delay="0"/>
                                          </p:stCondLst>
                                        </p:cTn>
                                        <p:tgtEl>
                                          <p:spTgt spid="3">
                                            <p:txEl>
                                              <p:pRg st="2" end="2"/>
                                            </p:txEl>
                                          </p:spTgt>
                                        </p:tgtEl>
                                        <p:attrNameLst>
                                          <p:attrName>style.visibility</p:attrName>
                                        </p:attrNameLst>
                                      </p:cBhvr>
                                      <p:to>
                                        <p:strVal val="visible"/>
                                      </p:to>
                                    </p:set>
                                    <p:anim by="(-#ppt_w*2)" calcmode="lin" valueType="num">
                                      <p:cBhvr rctx="PPT">
                                        <p:cTn id="38" dur="500" autoRev="1" fill="hold">
                                          <p:stCondLst>
                                            <p:cond delay="0"/>
                                          </p:stCondLst>
                                        </p:cTn>
                                        <p:tgtEl>
                                          <p:spTgt spid="3">
                                            <p:txEl>
                                              <p:pRg st="2" end="2"/>
                                            </p:txEl>
                                          </p:spTgt>
                                        </p:tgtEl>
                                        <p:attrNameLst>
                                          <p:attrName>ppt_w</p:attrName>
                                        </p:attrNameLst>
                                      </p:cBhvr>
                                    </p:anim>
                                    <p:anim by="(#ppt_w*0.50)" calcmode="lin" valueType="num">
                                      <p:cBhvr>
                                        <p:cTn id="39" dur="500" decel="50000" autoRev="1" fill="hold">
                                          <p:stCondLst>
                                            <p:cond delay="0"/>
                                          </p:stCondLst>
                                        </p:cTn>
                                        <p:tgtEl>
                                          <p:spTgt spid="3">
                                            <p:txEl>
                                              <p:pRg st="2" end="2"/>
                                            </p:txEl>
                                          </p:spTgt>
                                        </p:tgtEl>
                                        <p:attrNameLst>
                                          <p:attrName>ppt_x</p:attrName>
                                        </p:attrNameLst>
                                      </p:cBhvr>
                                    </p:anim>
                                    <p:anim from="(-#ppt_h/2)" to="(#ppt_y)" calcmode="lin" valueType="num">
                                      <p:cBhvr>
                                        <p:cTn id="40" dur="1000" fill="hold">
                                          <p:stCondLst>
                                            <p:cond delay="0"/>
                                          </p:stCondLst>
                                        </p:cTn>
                                        <p:tgtEl>
                                          <p:spTgt spid="3">
                                            <p:txEl>
                                              <p:pRg st="2" end="2"/>
                                            </p:txEl>
                                          </p:spTgt>
                                        </p:tgtEl>
                                        <p:attrNameLst>
                                          <p:attrName>ppt_y</p:attrName>
                                        </p:attrNameLst>
                                      </p:cBhvr>
                                    </p:anim>
                                    <p:animRot by="21600000">
                                      <p:cBhvr>
                                        <p:cTn id="41" dur="1000" fill="hold">
                                          <p:stCondLst>
                                            <p:cond delay="0"/>
                                          </p:stCondLst>
                                        </p:cTn>
                                        <p:tgtEl>
                                          <p:spTgt spid="3">
                                            <p:txEl>
                                              <p:pRg st="2" end="2"/>
                                            </p:txEl>
                                          </p:spTgt>
                                        </p:tgtEl>
                                        <p:attrNameLst>
                                          <p:attrName>r</p:attrName>
                                        </p:attrNameLst>
                                      </p:cBhvr>
                                    </p:animRot>
                                  </p:childTnLst>
                                </p:cTn>
                              </p:par>
                            </p:childTnLst>
                          </p:cTn>
                        </p:par>
                      </p:childTnLst>
                    </p:cTn>
                  </p:par>
                  <p:par>
                    <p:cTn id="42" fill="hold">
                      <p:stCondLst>
                        <p:cond delay="indefinite"/>
                      </p:stCondLst>
                      <p:childTnLst>
                        <p:par>
                          <p:cTn id="43" fill="hold">
                            <p:stCondLst>
                              <p:cond delay="0"/>
                            </p:stCondLst>
                            <p:childTnLst>
                              <p:par>
                                <p:cTn id="44" presetID="56" presetClass="entr" presetSubtype="0" fill="hold" nodeType="clickEffect">
                                  <p:stCondLst>
                                    <p:cond delay="0"/>
                                  </p:stCondLst>
                                  <p:iterate type="lt">
                                    <p:tmPct val="10000"/>
                                  </p:iterate>
                                  <p:childTnLst>
                                    <p:set>
                                      <p:cBhvr>
                                        <p:cTn id="45" dur="1" fill="hold">
                                          <p:stCondLst>
                                            <p:cond delay="0"/>
                                          </p:stCondLst>
                                        </p:cTn>
                                        <p:tgtEl>
                                          <p:spTgt spid="3">
                                            <p:txEl>
                                              <p:pRg st="3" end="3"/>
                                            </p:txEl>
                                          </p:spTgt>
                                        </p:tgtEl>
                                        <p:attrNameLst>
                                          <p:attrName>style.visibility</p:attrName>
                                        </p:attrNameLst>
                                      </p:cBhvr>
                                      <p:to>
                                        <p:strVal val="visible"/>
                                      </p:to>
                                    </p:set>
                                    <p:anim by="(-#ppt_w*2)" calcmode="lin" valueType="num">
                                      <p:cBhvr rctx="PPT">
                                        <p:cTn id="46" dur="500" autoRev="1" fill="hold">
                                          <p:stCondLst>
                                            <p:cond delay="0"/>
                                          </p:stCondLst>
                                        </p:cTn>
                                        <p:tgtEl>
                                          <p:spTgt spid="3">
                                            <p:txEl>
                                              <p:pRg st="3" end="3"/>
                                            </p:txEl>
                                          </p:spTgt>
                                        </p:tgtEl>
                                        <p:attrNameLst>
                                          <p:attrName>ppt_w</p:attrName>
                                        </p:attrNameLst>
                                      </p:cBhvr>
                                    </p:anim>
                                    <p:anim by="(#ppt_w*0.50)" calcmode="lin" valueType="num">
                                      <p:cBhvr>
                                        <p:cTn id="47" dur="500" decel="50000" autoRev="1" fill="hold">
                                          <p:stCondLst>
                                            <p:cond delay="0"/>
                                          </p:stCondLst>
                                        </p:cTn>
                                        <p:tgtEl>
                                          <p:spTgt spid="3">
                                            <p:txEl>
                                              <p:pRg st="3" end="3"/>
                                            </p:txEl>
                                          </p:spTgt>
                                        </p:tgtEl>
                                        <p:attrNameLst>
                                          <p:attrName>ppt_x</p:attrName>
                                        </p:attrNameLst>
                                      </p:cBhvr>
                                    </p:anim>
                                    <p:anim from="(-#ppt_h/2)" to="(#ppt_y)" calcmode="lin" valueType="num">
                                      <p:cBhvr>
                                        <p:cTn id="48" dur="1000" fill="hold">
                                          <p:stCondLst>
                                            <p:cond delay="0"/>
                                          </p:stCondLst>
                                        </p:cTn>
                                        <p:tgtEl>
                                          <p:spTgt spid="3">
                                            <p:txEl>
                                              <p:pRg st="3" end="3"/>
                                            </p:txEl>
                                          </p:spTgt>
                                        </p:tgtEl>
                                        <p:attrNameLst>
                                          <p:attrName>ppt_y</p:attrName>
                                        </p:attrNameLst>
                                      </p:cBhvr>
                                    </p:anim>
                                    <p:animRot by="21600000">
                                      <p:cBhvr>
                                        <p:cTn id="49" dur="1000" fill="hold">
                                          <p:stCondLst>
                                            <p:cond delay="0"/>
                                          </p:stCondLst>
                                        </p:cTn>
                                        <p:tgtEl>
                                          <p:spTgt spid="3">
                                            <p:txEl>
                                              <p:pRg st="3" end="3"/>
                                            </p:txEl>
                                          </p:spTgt>
                                        </p:tgtEl>
                                        <p:attrNameLst>
                                          <p:attrName>r</p:attrName>
                                        </p:attrNameLst>
                                      </p:cBhvr>
                                    </p:animRot>
                                  </p:childTnLst>
                                </p:cTn>
                              </p:par>
                            </p:childTnLst>
                          </p:cTn>
                        </p:par>
                      </p:childTnLst>
                    </p:cTn>
                  </p:par>
                  <p:par>
                    <p:cTn id="50" fill="hold">
                      <p:stCondLst>
                        <p:cond delay="indefinite"/>
                      </p:stCondLst>
                      <p:childTnLst>
                        <p:par>
                          <p:cTn id="51" fill="hold">
                            <p:stCondLst>
                              <p:cond delay="0"/>
                            </p:stCondLst>
                            <p:childTnLst>
                              <p:par>
                                <p:cTn id="52" presetID="56" presetClass="entr" presetSubtype="0" fill="hold" nodeType="clickEffect">
                                  <p:stCondLst>
                                    <p:cond delay="0"/>
                                  </p:stCondLst>
                                  <p:iterate type="lt">
                                    <p:tmPct val="10000"/>
                                  </p:iterate>
                                  <p:childTnLst>
                                    <p:set>
                                      <p:cBhvr>
                                        <p:cTn id="53" dur="1" fill="hold">
                                          <p:stCondLst>
                                            <p:cond delay="0"/>
                                          </p:stCondLst>
                                        </p:cTn>
                                        <p:tgtEl>
                                          <p:spTgt spid="3">
                                            <p:txEl>
                                              <p:pRg st="4" end="4"/>
                                            </p:txEl>
                                          </p:spTgt>
                                        </p:tgtEl>
                                        <p:attrNameLst>
                                          <p:attrName>style.visibility</p:attrName>
                                        </p:attrNameLst>
                                      </p:cBhvr>
                                      <p:to>
                                        <p:strVal val="visible"/>
                                      </p:to>
                                    </p:set>
                                    <p:anim by="(-#ppt_w*2)" calcmode="lin" valueType="num">
                                      <p:cBhvr rctx="PPT">
                                        <p:cTn id="54" dur="500" autoRev="1" fill="hold">
                                          <p:stCondLst>
                                            <p:cond delay="0"/>
                                          </p:stCondLst>
                                        </p:cTn>
                                        <p:tgtEl>
                                          <p:spTgt spid="3">
                                            <p:txEl>
                                              <p:pRg st="4" end="4"/>
                                            </p:txEl>
                                          </p:spTgt>
                                        </p:tgtEl>
                                        <p:attrNameLst>
                                          <p:attrName>ppt_w</p:attrName>
                                        </p:attrNameLst>
                                      </p:cBhvr>
                                    </p:anim>
                                    <p:anim by="(#ppt_w*0.50)" calcmode="lin" valueType="num">
                                      <p:cBhvr>
                                        <p:cTn id="55" dur="500" decel="50000" autoRev="1" fill="hold">
                                          <p:stCondLst>
                                            <p:cond delay="0"/>
                                          </p:stCondLst>
                                        </p:cTn>
                                        <p:tgtEl>
                                          <p:spTgt spid="3">
                                            <p:txEl>
                                              <p:pRg st="4" end="4"/>
                                            </p:txEl>
                                          </p:spTgt>
                                        </p:tgtEl>
                                        <p:attrNameLst>
                                          <p:attrName>ppt_x</p:attrName>
                                        </p:attrNameLst>
                                      </p:cBhvr>
                                    </p:anim>
                                    <p:anim from="(-#ppt_h/2)" to="(#ppt_y)" calcmode="lin" valueType="num">
                                      <p:cBhvr>
                                        <p:cTn id="56" dur="1000" fill="hold">
                                          <p:stCondLst>
                                            <p:cond delay="0"/>
                                          </p:stCondLst>
                                        </p:cTn>
                                        <p:tgtEl>
                                          <p:spTgt spid="3">
                                            <p:txEl>
                                              <p:pRg st="4" end="4"/>
                                            </p:txEl>
                                          </p:spTgt>
                                        </p:tgtEl>
                                        <p:attrNameLst>
                                          <p:attrName>ppt_y</p:attrName>
                                        </p:attrNameLst>
                                      </p:cBhvr>
                                    </p:anim>
                                    <p:animRot by="21600000">
                                      <p:cBhvr>
                                        <p:cTn id="57" dur="1000" fill="hold">
                                          <p:stCondLst>
                                            <p:cond delay="0"/>
                                          </p:stCondLst>
                                        </p:cTn>
                                        <p:tgtEl>
                                          <p:spTgt spid="3">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100</TotalTime>
  <Words>864</Words>
  <Application>Microsoft Office PowerPoint</Application>
  <PresentationFormat>Grand écran</PresentationFormat>
  <Paragraphs>158</Paragraphs>
  <Slides>24</Slides>
  <Notes>24</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24</vt:i4>
      </vt:variant>
    </vt:vector>
  </HeadingPairs>
  <TitlesOfParts>
    <vt:vector size="29" baseType="lpstr">
      <vt:lpstr>Arial</vt:lpstr>
      <vt:lpstr>Brush Script MT</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18</cp:revision>
  <dcterms:created xsi:type="dcterms:W3CDTF">2019-02-26T12:55:36Z</dcterms:created>
  <dcterms:modified xsi:type="dcterms:W3CDTF">2019-03-28T18:55:57Z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