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gnv2rVZRlNoxfatjAq9LA==" hashData="oDeIohg5hioZ0kq0PLjaZRDyFBeY5LW75KwASQHvsyBqUzuFAmJLKtesWD3yuMLDq4Ec5SZsp3GthoLQDFMDm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28/02/2019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51100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0251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84031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28804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95205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19227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77384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2007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9852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75019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89787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6845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93534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83654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597749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31745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243140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77919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28/02/2019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28/02/2019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28/02/2019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28/02/2019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28/02/2019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28/02/2019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28/02/2019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28/02/2019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28/02/2019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28/02/2019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28/02/2019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28/02/2019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28/02/2019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148004" y="2069813"/>
            <a:ext cx="7834196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atin typeface="Brush Script MT" panose="03060802040406070304" pitchFamily="66" charset="0"/>
              </a:rPr>
              <a:t>16 barbecues </a:t>
            </a:r>
            <a:r>
              <a:rPr lang="fr-FR" sz="8800" b="1" dirty="0" smtClean="0">
                <a:latin typeface="Brush Script MT" panose="03060802040406070304" pitchFamily="66" charset="0"/>
              </a:rPr>
              <a:t>qui ….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 Par Lande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  <p:sndAc>
          <p:stSnd loop="1">
            <p:snd r:embed="rId3" name="ANTOINE DE SAINT-EXUPERY !_001.wav"/>
          </p:stSnd>
        </p:sndAc>
      </p:transition>
    </mc:Choice>
    <mc:Fallback>
      <p:transition spd="slow" advTm="10000">
        <p:circle/>
        <p:sndAc>
          <p:stSnd loop="1">
            <p:snd r:embed="rId3" name="ANTOINE DE SAINT-EXUPERY !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28/02/2019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09986" y="939358"/>
            <a:ext cx="9197009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>
                <a:latin typeface="Brush Script MT" panose="03060802040406070304" pitchFamily="66" charset="0"/>
              </a:rPr>
              <a:t>16 barbecues qui vont faire passer celui que vous avez acheté à </a:t>
            </a:r>
            <a:r>
              <a:rPr lang="fr-FR" sz="8000" b="1" dirty="0" err="1">
                <a:latin typeface="Brush Script MT" panose="03060802040406070304" pitchFamily="66" charset="0"/>
              </a:rPr>
              <a:t>BricoTruc</a:t>
            </a:r>
            <a:r>
              <a:rPr lang="fr-FR" sz="8000" b="1" dirty="0">
                <a:latin typeface="Brush Script MT" panose="03060802040406070304" pitchFamily="66" charset="0"/>
              </a:rPr>
              <a:t>™ pour un jouet</a:t>
            </a: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28/02/2019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72056" y="654407"/>
            <a:ext cx="987286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atin typeface="Brush Script MT" panose="03060802040406070304" pitchFamily="66" charset="0"/>
              </a:rPr>
              <a:t>16 barbecues qui vont faire passer celui que vous avez acheté à </a:t>
            </a:r>
            <a:r>
              <a:rPr lang="fr-FR" sz="3600" b="1" dirty="0" err="1">
                <a:latin typeface="Brush Script MT" panose="03060802040406070304" pitchFamily="66" charset="0"/>
              </a:rPr>
              <a:t>BricoTruc</a:t>
            </a:r>
            <a:r>
              <a:rPr lang="fr-FR" sz="3600" b="1" dirty="0">
                <a:latin typeface="Brush Script MT" panose="03060802040406070304" pitchFamily="66" charset="0"/>
              </a:rPr>
              <a:t>™ pour un jouet </a:t>
            </a:r>
            <a:r>
              <a:rPr lang="fr-FR" sz="3600" b="1" dirty="0" err="1">
                <a:latin typeface="Brush Script MT" panose="03060802040406070304" pitchFamily="66" charset="0"/>
              </a:rPr>
              <a:t>Awazin</a:t>
            </a:r>
            <a:r>
              <a:rPr lang="fr-FR" sz="3600" b="1" dirty="0">
                <a:latin typeface="Brush Script MT" panose="03060802040406070304" pitchFamily="66" charset="0"/>
              </a:rPr>
              <a:t>  4 Années Avant  PRÉCÉDENT ARTICLE	PROCHAIN ARTICLE </a:t>
            </a:r>
          </a:p>
          <a:p>
            <a:r>
              <a:rPr lang="fr-FR" sz="3600" b="1" dirty="0">
                <a:latin typeface="Brush Script MT" panose="03060802040406070304" pitchFamily="66" charset="0"/>
              </a:rPr>
              <a:t>L’été arrive et avec lui la chaleur et le soleil. Et surtout, le plus important, les barbecues. C’est facile à faire, c’est bon et ça ne coute pas cher. Même l’appareil en lui-même, on en trouve à 50€ voire moins. Sauf que voilà, comme tout ce qui existe, il y a des barbecues pour ceux qui ne se contentent pas de celui de monsieur et madame Tout-le-monde. D’ailleurs est-ce qu’on peut encore parler de barbecue à ce niveau ?</a:t>
            </a:r>
          </a:p>
        </p:txBody>
      </p:sp>
    </p:spTree>
    <p:extLst>
      <p:ext uri="{BB962C8B-B14F-4D97-AF65-F5344CB8AC3E}">
        <p14:creationId xmlns:p14="http://schemas.microsoft.com/office/powerpoint/2010/main" val="1901197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28/02/2019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0491" y="657546"/>
            <a:ext cx="6096000" cy="563054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220278" y="5338337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4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On commence avec un petit barbecue sympa mais déjà pas mal.</a:t>
            </a:r>
          </a:p>
        </p:txBody>
      </p:sp>
    </p:spTree>
    <p:extLst>
      <p:ext uri="{BB962C8B-B14F-4D97-AF65-F5344CB8AC3E}">
        <p14:creationId xmlns:p14="http://schemas.microsoft.com/office/powerpoint/2010/main" val="1803283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28/02/2019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972" t="11736" r="10094" b="9718"/>
          <a:stretch/>
        </p:blipFill>
        <p:spPr>
          <a:xfrm>
            <a:off x="1862051" y="646268"/>
            <a:ext cx="8229600" cy="556890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209800" y="5662356"/>
            <a:ext cx="76464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Sobre et efficace. Et Design By </a:t>
            </a:r>
            <a:r>
              <a:rPr lang="fr-FR" sz="2800" b="1" dirty="0" err="1"/>
              <a:t>Porshe</a:t>
            </a:r>
            <a:r>
              <a:rPr lang="fr-FR" sz="2800" b="1" dirty="0"/>
              <a:t>, rien que ça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30223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28/02/2019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7875" y="42862"/>
            <a:ext cx="8096250" cy="67722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47875" y="5507139"/>
            <a:ext cx="81523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solidFill>
                  <a:srgbClr val="FF0000"/>
                </a:solidFill>
              </a:rPr>
              <a:t>C’est un plaisir de faire des grillades à ce stade.</a:t>
            </a:r>
          </a:p>
        </p:txBody>
      </p:sp>
    </p:spTree>
    <p:extLst>
      <p:ext uri="{BB962C8B-B14F-4D97-AF65-F5344CB8AC3E}">
        <p14:creationId xmlns:p14="http://schemas.microsoft.com/office/powerpoint/2010/main" val="2420304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28/02/2019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7875" y="576262"/>
            <a:ext cx="8096250" cy="57054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68349" y="5723722"/>
            <a:ext cx="76553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err="1"/>
              <a:t>Vas-y</a:t>
            </a:r>
            <a:r>
              <a:rPr lang="fr-FR" sz="2400" b="1" dirty="0"/>
              <a:t> invite toute la famille, tu peux gérer sans problèmes.</a:t>
            </a:r>
          </a:p>
        </p:txBody>
      </p:sp>
    </p:spTree>
    <p:extLst>
      <p:ext uri="{BB962C8B-B14F-4D97-AF65-F5344CB8AC3E}">
        <p14:creationId xmlns:p14="http://schemas.microsoft.com/office/powerpoint/2010/main" val="1332056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28/02/2019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7875" y="576262"/>
            <a:ext cx="8096250" cy="57054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939818" y="733529"/>
            <a:ext cx="2312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En or. Normal.</a:t>
            </a:r>
          </a:p>
        </p:txBody>
      </p:sp>
    </p:spTree>
    <p:extLst>
      <p:ext uri="{BB962C8B-B14F-4D97-AF65-F5344CB8AC3E}">
        <p14:creationId xmlns:p14="http://schemas.microsoft.com/office/powerpoint/2010/main" val="2723935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28/02/2019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6675" y="584775"/>
            <a:ext cx="7083631" cy="587524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75240" y="4039464"/>
            <a:ext cx="22006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Transformers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69640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/>
              <a:t>Design By Pininfarina. Oui, c’est bien ça.</a:t>
            </a:r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28/02/2019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3773" y="762796"/>
            <a:ext cx="7758734" cy="517553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53708" y="5686270"/>
            <a:ext cx="61194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Design By </a:t>
            </a:r>
            <a:r>
              <a:rPr lang="fr-FR" sz="2800" b="1" dirty="0" err="1"/>
              <a:t>Pininfarina</a:t>
            </a:r>
            <a:r>
              <a:rPr lang="fr-FR" sz="2800" b="1" dirty="0"/>
              <a:t>. Oui, c’est bien ça.</a:t>
            </a:r>
          </a:p>
        </p:txBody>
      </p:sp>
    </p:spTree>
    <p:extLst>
      <p:ext uri="{BB962C8B-B14F-4D97-AF65-F5344CB8AC3E}">
        <p14:creationId xmlns:p14="http://schemas.microsoft.com/office/powerpoint/2010/main" val="3367025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28/02/2019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514" y="790803"/>
            <a:ext cx="10340582" cy="52919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910514" y="790803"/>
            <a:ext cx="297237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/>
              <a:t>Tranquille et rétro.</a:t>
            </a:r>
          </a:p>
        </p:txBody>
      </p:sp>
    </p:spTree>
    <p:extLst>
      <p:ext uri="{BB962C8B-B14F-4D97-AF65-F5344CB8AC3E}">
        <p14:creationId xmlns:p14="http://schemas.microsoft.com/office/powerpoint/2010/main" val="3042381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28/02/2019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9930" y="641802"/>
            <a:ext cx="9952383" cy="559675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72778" y="702571"/>
            <a:ext cx="78464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rgbClr val="FF0000"/>
                </a:solidFill>
              </a:rPr>
              <a:t>Là ça commence à être carrément une mini-cuisine.</a:t>
            </a:r>
          </a:p>
        </p:txBody>
      </p:sp>
    </p:spTree>
    <p:extLst>
      <p:ext uri="{BB962C8B-B14F-4D97-AF65-F5344CB8AC3E}">
        <p14:creationId xmlns:p14="http://schemas.microsoft.com/office/powerpoint/2010/main" val="2818012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28/02/2019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4761" y="474012"/>
            <a:ext cx="8096250" cy="57531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38200" y="1042033"/>
            <a:ext cx="50828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err="1"/>
              <a:t>Swag</a:t>
            </a:r>
            <a:r>
              <a:rPr lang="fr-FR" sz="2800" b="1" dirty="0"/>
              <a:t>. Si. Dis pas non, c’est </a:t>
            </a:r>
            <a:r>
              <a:rPr lang="fr-FR" sz="2800" b="1" dirty="0" err="1"/>
              <a:t>Swag</a:t>
            </a:r>
            <a:r>
              <a:rPr lang="fr-FR" sz="28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12648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28/02/2019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7982" y="685800"/>
            <a:ext cx="9250017" cy="555001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565997" y="705315"/>
            <a:ext cx="30600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&gt;50€ certainement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43894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28/02/2019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9286" y="655772"/>
            <a:ext cx="8640417" cy="55806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680869" y="704660"/>
            <a:ext cx="28302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rgbClr val="FF0000"/>
                </a:solidFill>
              </a:rPr>
              <a:t>Juste le luxe quoi.</a:t>
            </a:r>
          </a:p>
        </p:txBody>
      </p:sp>
    </p:spTree>
    <p:extLst>
      <p:ext uri="{BB962C8B-B14F-4D97-AF65-F5344CB8AC3E}">
        <p14:creationId xmlns:p14="http://schemas.microsoft.com/office/powerpoint/2010/main" val="3981027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28/02/2019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748" y="1112676"/>
            <a:ext cx="10950904" cy="461226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161643" y="5779034"/>
            <a:ext cx="38936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Juste encore le luxe quoi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55943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28/02/2019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81400" y="496781"/>
            <a:ext cx="7407965" cy="571168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12935" y="3216717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fr-FR" sz="32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  <a:p>
            <a:r>
              <a:rPr lang="fr-FR" sz="32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Après vérification, c’est bien un barbecue pas un photocopieur. A 4000$ en plus.</a:t>
            </a:r>
          </a:p>
        </p:txBody>
      </p:sp>
    </p:spTree>
    <p:extLst>
      <p:ext uri="{BB962C8B-B14F-4D97-AF65-F5344CB8AC3E}">
        <p14:creationId xmlns:p14="http://schemas.microsoft.com/office/powerpoint/2010/main" val="76440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28/02/2019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2300" y="584775"/>
            <a:ext cx="10398633" cy="533388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54199" y="5806536"/>
            <a:ext cx="91085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/>
              <a:t>Oui</a:t>
            </a:r>
            <a:r>
              <a:rPr lang="fr-FR" sz="2800" b="1" dirty="0"/>
              <a:t>, c’est pour faire griller tes merguez de luxe à 10€ l’unité.</a:t>
            </a:r>
          </a:p>
        </p:txBody>
      </p:sp>
    </p:spTree>
    <p:extLst>
      <p:ext uri="{BB962C8B-B14F-4D97-AF65-F5344CB8AC3E}">
        <p14:creationId xmlns:p14="http://schemas.microsoft.com/office/powerpoint/2010/main" val="1493847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28/02/2019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8854" y="170702"/>
            <a:ext cx="10515600" cy="618564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60491" y="4655735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/>
              <a:t>Non, là </a:t>
            </a:r>
            <a:r>
              <a:rPr lang="fr-FR" sz="2800" b="1" dirty="0" smtClean="0"/>
              <a:t>je </a:t>
            </a:r>
            <a:r>
              <a:rPr lang="fr-FR" sz="2800" b="1" dirty="0"/>
              <a:t>déconne, c’est un photocopieur. Un bon photocopieur même</a:t>
            </a:r>
            <a:r>
              <a:rPr lang="fr-FR" sz="2800" b="1" dirty="0" smtClean="0"/>
              <a:t>.  ! !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407300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28/02/2019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8112" y="110622"/>
            <a:ext cx="9173980" cy="61141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148004" y="1552979"/>
            <a:ext cx="7834196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   C’était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16 </a:t>
            </a:r>
            <a:r>
              <a:rPr lang="fr-FR" sz="8800" b="1" dirty="0">
                <a:latin typeface="Brush Script MT" panose="03060802040406070304" pitchFamily="66" charset="0"/>
              </a:rPr>
              <a:t>barbecues </a:t>
            </a:r>
            <a:r>
              <a:rPr lang="fr-FR" sz="8800" b="1" dirty="0" smtClean="0">
                <a:latin typeface="Brush Script MT" panose="03060802040406070304" pitchFamily="66" charset="0"/>
              </a:rPr>
              <a:t>qui ….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 Par Lande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7957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80</TotalTime>
  <Words>540</Words>
  <Application>Microsoft Office PowerPoint</Application>
  <PresentationFormat>Grand écran</PresentationFormat>
  <Paragraphs>126</Paragraphs>
  <Slides>20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2019-02-26T12:55:36Z</dcterms:created>
  <dcterms:modified xsi:type="dcterms:W3CDTF">2019-02-28T18:46:29Z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